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2.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3.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4.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5" r:id="rId2"/>
    <p:sldMasterId id="2147483741" r:id="rId3"/>
    <p:sldMasterId id="2147483767" r:id="rId4"/>
    <p:sldMasterId id="2147483823" r:id="rId5"/>
  </p:sldMasterIdLst>
  <p:notesMasterIdLst>
    <p:notesMasterId r:id="rId32"/>
  </p:notesMasterIdLst>
  <p:handoutMasterIdLst>
    <p:handoutMasterId r:id="rId33"/>
  </p:handoutMasterIdLst>
  <p:sldIdLst>
    <p:sldId id="257" r:id="rId6"/>
    <p:sldId id="259" r:id="rId7"/>
    <p:sldId id="528" r:id="rId8"/>
    <p:sldId id="507" r:id="rId9"/>
    <p:sldId id="529" r:id="rId10"/>
    <p:sldId id="501" r:id="rId11"/>
    <p:sldId id="502" r:id="rId12"/>
    <p:sldId id="504" r:id="rId13"/>
    <p:sldId id="516" r:id="rId14"/>
    <p:sldId id="521" r:id="rId15"/>
    <p:sldId id="531" r:id="rId16"/>
    <p:sldId id="514" r:id="rId17"/>
    <p:sldId id="517" r:id="rId18"/>
    <p:sldId id="518" r:id="rId19"/>
    <p:sldId id="530" r:id="rId20"/>
    <p:sldId id="533" r:id="rId21"/>
    <p:sldId id="532" r:id="rId22"/>
    <p:sldId id="519" r:id="rId23"/>
    <p:sldId id="534" r:id="rId24"/>
    <p:sldId id="535" r:id="rId25"/>
    <p:sldId id="520" r:id="rId26"/>
    <p:sldId id="511" r:id="rId27"/>
    <p:sldId id="522" r:id="rId28"/>
    <p:sldId id="536" r:id="rId29"/>
    <p:sldId id="539" r:id="rId30"/>
    <p:sldId id="538" r:id="rId31"/>
  </p:sldIdLst>
  <p:sldSz cx="12192000" cy="6858000"/>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rgan Becker" initials="MB" lastIdx="1" clrIdx="0">
    <p:extLst>
      <p:ext uri="{19B8F6BF-5375-455C-9EA6-DF929625EA0E}">
        <p15:presenceInfo xmlns:p15="http://schemas.microsoft.com/office/powerpoint/2012/main" userId="S-1-5-21-4238561009-3572522374-3492982074-9767" providerId="AD"/>
      </p:ext>
    </p:extLst>
  </p:cmAuthor>
  <p:cmAuthor id="2" name="Barry Kaufman" initials="BK" lastIdx="1" clrIdx="1">
    <p:extLst>
      <p:ext uri="{19B8F6BF-5375-455C-9EA6-DF929625EA0E}">
        <p15:presenceInfo xmlns:p15="http://schemas.microsoft.com/office/powerpoint/2012/main" userId="S-1-5-21-4238561009-3572522374-3492982074-6151" providerId="AD"/>
      </p:ext>
    </p:extLst>
  </p:cmAuthor>
  <p:cmAuthor id="3" name="Terri Bruns" initials="TB" lastIdx="60" clrIdx="2">
    <p:extLst>
      <p:ext uri="{19B8F6BF-5375-455C-9EA6-DF929625EA0E}">
        <p15:presenceInfo xmlns:p15="http://schemas.microsoft.com/office/powerpoint/2012/main" userId="fdc4fdbd9afa6940" providerId="Windows Live"/>
      </p:ext>
    </p:extLst>
  </p:cmAuthor>
  <p:cmAuthor id="4" name="Paula Burke" initials="PB" lastIdx="229"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0D24"/>
    <a:srgbClr val="CCFFFF"/>
    <a:srgbClr val="CCCCFF"/>
    <a:srgbClr val="99CCFF"/>
    <a:srgbClr val="FFFFCC"/>
    <a:srgbClr val="66FFFF"/>
    <a:srgbClr val="00FF99"/>
    <a:srgbClr val="27456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662" autoAdjust="0"/>
    <p:restoredTop sz="90844" autoAdjust="0"/>
  </p:normalViewPr>
  <p:slideViewPr>
    <p:cSldViewPr snapToGrid="0">
      <p:cViewPr varScale="1">
        <p:scale>
          <a:sx n="84" d="100"/>
          <a:sy n="84" d="100"/>
        </p:scale>
        <p:origin x="594" y="60"/>
      </p:cViewPr>
      <p:guideLst>
        <p:guide orient="horz" pos="2160"/>
        <p:guide pos="3840"/>
      </p:guideLst>
    </p:cSldViewPr>
  </p:slideViewPr>
  <p:outlineViewPr>
    <p:cViewPr>
      <p:scale>
        <a:sx n="33" d="100"/>
        <a:sy n="33" d="100"/>
      </p:scale>
      <p:origin x="0" y="-5285"/>
    </p:cViewPr>
  </p:outlineViewPr>
  <p:notesTextViewPr>
    <p:cViewPr>
      <p:scale>
        <a:sx n="1" d="1"/>
        <a:sy n="1" d="1"/>
      </p:scale>
      <p:origin x="0" y="0"/>
    </p:cViewPr>
  </p:notesTextViewPr>
  <p:sorterViewPr>
    <p:cViewPr varScale="1">
      <p:scale>
        <a:sx n="1" d="1"/>
        <a:sy n="1" d="1"/>
      </p:scale>
      <p:origin x="0" y="-7387"/>
    </p:cViewPr>
  </p:sorterViewPr>
  <p:notesViewPr>
    <p:cSldViewPr snapToGrid="0">
      <p:cViewPr varScale="1">
        <p:scale>
          <a:sx n="57" d="100"/>
          <a:sy n="57" d="100"/>
        </p:scale>
        <p:origin x="2832"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72421"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027" y="1"/>
            <a:ext cx="2972421" cy="466725"/>
          </a:xfrm>
          <a:prstGeom prst="rect">
            <a:avLst/>
          </a:prstGeom>
        </p:spPr>
        <p:txBody>
          <a:bodyPr vert="horz" lIns="91440" tIns="45720" rIns="91440" bIns="45720" rtlCol="0"/>
          <a:lstStyle>
            <a:lvl1pPr algn="r">
              <a:defRPr sz="1200"/>
            </a:lvl1pPr>
          </a:lstStyle>
          <a:p>
            <a:fld id="{0B10AA70-47C4-46E8-9B7D-CD1EA2C770FC}" type="datetimeFigureOut">
              <a:rPr lang="en-US" smtClean="0"/>
              <a:t>4/27/2018</a:t>
            </a:fld>
            <a:endParaRPr lang="en-US"/>
          </a:p>
        </p:txBody>
      </p:sp>
      <p:sp>
        <p:nvSpPr>
          <p:cNvPr id="4" name="Footer Placeholder 3"/>
          <p:cNvSpPr>
            <a:spLocks noGrp="1"/>
          </p:cNvSpPr>
          <p:nvPr>
            <p:ph type="ftr" sz="quarter" idx="2"/>
          </p:nvPr>
        </p:nvSpPr>
        <p:spPr>
          <a:xfrm>
            <a:off x="1" y="8829676"/>
            <a:ext cx="2972421"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027" y="8829676"/>
            <a:ext cx="2972421" cy="466725"/>
          </a:xfrm>
          <a:prstGeom prst="rect">
            <a:avLst/>
          </a:prstGeom>
        </p:spPr>
        <p:txBody>
          <a:bodyPr vert="horz" lIns="91440" tIns="45720" rIns="91440" bIns="45720" rtlCol="0" anchor="b"/>
          <a:lstStyle>
            <a:lvl1pPr algn="r">
              <a:defRPr sz="1200"/>
            </a:lvl1pPr>
          </a:lstStyle>
          <a:p>
            <a:fld id="{B19D74C2-2EC7-4FB1-B42F-C9A75AE279B3}" type="slidenum">
              <a:rPr lang="en-US" smtClean="0"/>
              <a:t>‹#›</a:t>
            </a:fld>
            <a:endParaRPr lang="en-US"/>
          </a:p>
        </p:txBody>
      </p:sp>
    </p:spTree>
    <p:extLst>
      <p:ext uri="{BB962C8B-B14F-4D97-AF65-F5344CB8AC3E}">
        <p14:creationId xmlns:p14="http://schemas.microsoft.com/office/powerpoint/2010/main" val="25418797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3177" tIns="46589" rIns="93177" bIns="46589" rtlCol="0"/>
          <a:lstStyle>
            <a:lvl1pPr algn="r">
              <a:defRPr sz="1200"/>
            </a:lvl1pPr>
          </a:lstStyle>
          <a:p>
            <a:fld id="{EBBE5673-FFB8-4668-9623-715A1DEB10C5}" type="datetimeFigureOut">
              <a:rPr lang="en-US" smtClean="0"/>
              <a:t>4/27/2018</a:t>
            </a:fld>
            <a:endParaRPr lang="en-US"/>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297180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8"/>
            <a:ext cx="2971800" cy="466433"/>
          </a:xfrm>
          <a:prstGeom prst="rect">
            <a:avLst/>
          </a:prstGeom>
        </p:spPr>
        <p:txBody>
          <a:bodyPr vert="horz" lIns="93177" tIns="46589" rIns="93177" bIns="46589" rtlCol="0" anchor="b"/>
          <a:lstStyle>
            <a:lvl1pPr algn="r">
              <a:defRPr sz="1200"/>
            </a:lvl1pPr>
          </a:lstStyle>
          <a:p>
            <a:fld id="{456EA738-DF6D-417C-B506-20A0D00BE6A7}" type="slidenum">
              <a:rPr lang="en-US" smtClean="0"/>
              <a:t>‹#›</a:t>
            </a:fld>
            <a:endParaRPr lang="en-US"/>
          </a:p>
        </p:txBody>
      </p:sp>
    </p:spTree>
    <p:extLst>
      <p:ext uri="{BB962C8B-B14F-4D97-AF65-F5344CB8AC3E}">
        <p14:creationId xmlns:p14="http://schemas.microsoft.com/office/powerpoint/2010/main" val="29697194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s://www.forbes.com/sites/eladnatanson/2017/06/22/artificial-intelligence-smart-assistants-the-next-big-thing-in-computing/#5790077a4252" TargetMode="External"/><Relationship Id="rId13" Type="http://schemas.openxmlformats.org/officeDocument/2006/relationships/hyperlink" Target="https://en.wikipedia.org/wiki/Von_Neumann_architecture" TargetMode="External"/><Relationship Id="rId18" Type="http://schemas.openxmlformats.org/officeDocument/2006/relationships/hyperlink" Target="https://github.com/cncf/landscape/" TargetMode="External"/><Relationship Id="rId3" Type="http://schemas.openxmlformats.org/officeDocument/2006/relationships/hyperlink" Target="https://twitter.com/lxbrun/status/908712249379966977" TargetMode="External"/><Relationship Id="rId7" Type="http://schemas.openxmlformats.org/officeDocument/2006/relationships/hyperlink" Target="https://www.microsoft.com/en-us/research/blog/microsoft-researchers-achieve-new-conversational-speech-recognition-milestone/?ranMID=24542&amp;ranEAID=TnL5HPStwNw&amp;ranSiteID=TnL5HPStwNw-p8HgHmfL9CasYSd53bp_fA&amp;tduid=(a560edd1b5cf6016c02b1b0572ac1054)(256" TargetMode="External"/><Relationship Id="rId12" Type="http://schemas.openxmlformats.org/officeDocument/2006/relationships/hyperlink" Target="https://medium.com/@karpathy/software-2-0-a64152b37c35" TargetMode="External"/><Relationship Id="rId17" Type="http://schemas.openxmlformats.org/officeDocument/2006/relationships/hyperlink" Target="http://determined.ai/" TargetMode="External"/><Relationship Id="rId2" Type="http://schemas.openxmlformats.org/officeDocument/2006/relationships/slide" Target="../slides/slide20.xml"/><Relationship Id="rId16" Type="http://schemas.openxmlformats.org/officeDocument/2006/relationships/hyperlink" Target="https://code.facebook.com/posts/1072626246134461/introducing-fblearner-flow-facebook-s-ai-backbone/" TargetMode="External"/><Relationship Id="rId1" Type="http://schemas.openxmlformats.org/officeDocument/2006/relationships/notesMaster" Target="../notesMasters/notesMaster1.xml"/><Relationship Id="rId6" Type="http://schemas.openxmlformats.org/officeDocument/2006/relationships/hyperlink" Target="https://www.forbes.com/forbes/welcome/?toURL=https://www.forbes.com/sites/michaelthomsen/2015/02/19/microsofts-deep-learning-project-outperforms-humans-in-image-recognition/&amp;refURL=&amp;referrer=#574de6c3740b" TargetMode="External"/><Relationship Id="rId11" Type="http://schemas.openxmlformats.org/officeDocument/2006/relationships/hyperlink" Target="http://www.amplifypartners.com/infrastructure-20/" TargetMode="External"/><Relationship Id="rId5" Type="http://schemas.openxmlformats.org/officeDocument/2006/relationships/hyperlink" Target="https://www.theverge.com/2016/3/9/11185030/google-deepmind-alphago-go-artificial-intelligence-impact" TargetMode="External"/><Relationship Id="rId15" Type="http://schemas.openxmlformats.org/officeDocument/2006/relationships/hyperlink" Target="https://eng.uber.com/michelangelo/" TargetMode="External"/><Relationship Id="rId10" Type="http://schemas.openxmlformats.org/officeDocument/2006/relationships/hyperlink" Target="https://venturebeat.com/2017/10/24/lyfts-biggest-ai-challenge-is-getting-engineers-up-to-speed/" TargetMode="External"/><Relationship Id="rId4" Type="http://schemas.openxmlformats.org/officeDocument/2006/relationships/hyperlink" Target="https://venturebeat.com/2017/06/25/the-information-age-is-over-welcome-to-the-machine-learning-age/" TargetMode="External"/><Relationship Id="rId9" Type="http://schemas.openxmlformats.org/officeDocument/2006/relationships/hyperlink" Target="https://www.nytimes.com/2017/10/17/nyregion/driverless-cars-manhattan.html?_r=0" TargetMode="External"/><Relationship Id="rId14" Type="http://schemas.openxmlformats.org/officeDocument/2006/relationships/hyperlink" Target="https://papers.nips.cc/paper/5656-hidden-technical-debt-in-machine-learning-systems.pdf"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6E2E94-A510-624F-812E-907861D635CA}"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35659742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The IoT Stack</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IoT stack is a conceptual block diagram of an architecture model. It helps place the various stages and planning concepts in an order that allows us to visualize the entire architecture.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On a high level there are seven major layers that comprise the IoT Stack as an abstract concept. A compute processing node is located at each layer: Things, Devices, Gateways, Connectivity (servers, switches, bridges, appliances, etc.) Platform, Insight &amp; Analytics, Services &amp; Apps, Security and Management (with CPUs and Cores, Storage devices that include SSDs, etc.). Intel has been part of since the beginning…before the IoT. A common architecture solves major issues like being able to provide a proven security model from the “silicon” level, upwards; or allowing application developers to utilize that architecture and provide reliable, interoperable and reusable micro-services.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You can see the journey our data must undertake. The IoT Stack allows you to see </a:t>
            </a:r>
            <a:r>
              <a:rPr lang="en-US" sz="1200" i="1" kern="1200" dirty="0">
                <a:solidFill>
                  <a:schemeClr val="tx1"/>
                </a:solidFill>
                <a:effectLst/>
                <a:latin typeface="+mn-lt"/>
                <a:ea typeface="+mn-ea"/>
                <a:cs typeface="+mn-cs"/>
              </a:rPr>
              <a:t>where</a:t>
            </a:r>
            <a:r>
              <a:rPr lang="en-US" sz="1200" kern="1200" dirty="0">
                <a:solidFill>
                  <a:schemeClr val="tx1"/>
                </a:solidFill>
                <a:effectLst/>
                <a:latin typeface="+mn-lt"/>
                <a:ea typeface="+mn-ea"/>
                <a:cs typeface="+mn-cs"/>
              </a:rPr>
              <a:t> Intel fits in each and every stage of that journey. </a:t>
            </a:r>
            <a:r>
              <a:rPr lang="en-US" sz="1200" b="1" kern="1200" dirty="0">
                <a:solidFill>
                  <a:schemeClr val="tx1"/>
                </a:solidFill>
                <a:effectLst/>
                <a:latin typeface="+mn-lt"/>
                <a:ea typeface="+mn-ea"/>
                <a:cs typeface="+mn-cs"/>
              </a:rPr>
              <a:t>Make no mistake—we are there now, we started integrating ourselves in the 1970’s!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(Paula – Reference information)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lvl="0"/>
            <a:r>
              <a:rPr lang="en-US" sz="1200" b="1" kern="1200" dirty="0">
                <a:solidFill>
                  <a:schemeClr val="tx1"/>
                </a:solidFill>
                <a:effectLst/>
                <a:latin typeface="+mn-lt"/>
                <a:ea typeface="+mn-ea"/>
                <a:cs typeface="+mn-cs"/>
              </a:rPr>
              <a:t>Components</a:t>
            </a:r>
            <a:r>
              <a:rPr lang="en-US" sz="1200" kern="1200" dirty="0">
                <a:solidFill>
                  <a:schemeClr val="tx1"/>
                </a:solidFill>
                <a:effectLst/>
                <a:latin typeface="+mn-lt"/>
                <a:ea typeface="+mn-ea"/>
                <a:cs typeface="+mn-cs"/>
              </a:rPr>
              <a:t>: The components on embedded devices we will install to the edge, for example. This layer should include a list of partnered suppliers.</a:t>
            </a:r>
          </a:p>
          <a:p>
            <a:pPr lvl="0"/>
            <a:r>
              <a:rPr lang="en-US" sz="1200" b="1" kern="1200" dirty="0">
                <a:solidFill>
                  <a:schemeClr val="tx1"/>
                </a:solidFill>
                <a:effectLst/>
                <a:latin typeface="+mn-lt"/>
                <a:ea typeface="+mn-ea"/>
                <a:cs typeface="+mn-cs"/>
              </a:rPr>
              <a:t>Device</a:t>
            </a:r>
            <a:r>
              <a:rPr lang="en-US" sz="1200"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Sensors, actuators, tags, our embedded devices – the assembled components of hardware functionality and the companies/partners who supply them.</a:t>
            </a:r>
          </a:p>
          <a:p>
            <a:pPr lvl="0"/>
            <a:r>
              <a:rPr lang="en-US" sz="1200" b="1" kern="1200" dirty="0">
                <a:solidFill>
                  <a:schemeClr val="tx1"/>
                </a:solidFill>
                <a:effectLst/>
                <a:latin typeface="+mn-lt"/>
                <a:ea typeface="+mn-ea"/>
                <a:cs typeface="+mn-cs"/>
              </a:rPr>
              <a:t>Edge</a:t>
            </a:r>
            <a:r>
              <a:rPr lang="en-US" sz="1200" kern="1200" dirty="0">
                <a:solidFill>
                  <a:schemeClr val="tx1"/>
                </a:solidFill>
                <a:effectLst/>
                <a:latin typeface="+mn-lt"/>
                <a:ea typeface="+mn-ea"/>
                <a:cs typeface="+mn-cs"/>
              </a:rPr>
              <a:t>: The edge layer begins to move into the abstract. On this layer we consider hardware, software and solutions. Adapters and bridges to aid device connectivity; edge or fog computing to reduce latency and increase the functionality on the edge; gateways to act as proxies to the cloud, for security and simplicity. </a:t>
            </a:r>
          </a:p>
          <a:p>
            <a:pPr lvl="0"/>
            <a:r>
              <a:rPr lang="en-US" sz="1200" kern="1200" dirty="0">
                <a:solidFill>
                  <a:schemeClr val="tx1"/>
                </a:solidFill>
                <a:effectLst/>
                <a:latin typeface="+mn-lt"/>
                <a:ea typeface="+mn-ea"/>
                <a:cs typeface="+mn-cs"/>
              </a:rPr>
              <a:t>Manufacturers </a:t>
            </a:r>
            <a:r>
              <a:rPr lang="en-US" sz="1200" i="1" kern="1200" dirty="0">
                <a:solidFill>
                  <a:schemeClr val="tx1"/>
                </a:solidFill>
                <a:effectLst/>
                <a:latin typeface="+mn-lt"/>
                <a:ea typeface="+mn-ea"/>
                <a:cs typeface="+mn-cs"/>
              </a:rPr>
              <a:t>and</a:t>
            </a:r>
            <a:r>
              <a:rPr lang="en-US" sz="1200" kern="1200" dirty="0">
                <a:solidFill>
                  <a:schemeClr val="tx1"/>
                </a:solidFill>
                <a:effectLst/>
                <a:latin typeface="+mn-lt"/>
                <a:ea typeface="+mn-ea"/>
                <a:cs typeface="+mn-cs"/>
              </a:rPr>
              <a:t> developers/engineers are considered for solutions on this layer</a:t>
            </a:r>
          </a:p>
          <a:p>
            <a:pPr lvl="0"/>
            <a:r>
              <a:rPr lang="en-US" sz="1200" b="1" kern="1200" dirty="0">
                <a:solidFill>
                  <a:schemeClr val="tx1"/>
                </a:solidFill>
                <a:effectLst/>
                <a:latin typeface="+mn-lt"/>
                <a:ea typeface="+mn-ea"/>
                <a:cs typeface="+mn-cs"/>
              </a:rPr>
              <a:t>Connectivity</a:t>
            </a:r>
            <a:r>
              <a:rPr lang="en-US" sz="1200" kern="1200" dirty="0">
                <a:solidFill>
                  <a:schemeClr val="tx1"/>
                </a:solidFill>
                <a:effectLst/>
                <a:latin typeface="+mn-lt"/>
                <a:ea typeface="+mn-ea"/>
                <a:cs typeface="+mn-cs"/>
              </a:rPr>
              <a:t>: Not only should we consider the technology used to communicate data or transport, but how is that determined?</a:t>
            </a:r>
          </a:p>
          <a:p>
            <a:pPr lvl="0"/>
            <a:r>
              <a:rPr lang="en-US" sz="1200" kern="1200" dirty="0">
                <a:solidFill>
                  <a:schemeClr val="tx1"/>
                </a:solidFill>
                <a:effectLst/>
                <a:latin typeface="+mn-lt"/>
                <a:ea typeface="+mn-ea"/>
                <a:cs typeface="+mn-cs"/>
              </a:rPr>
              <a:t>Plan for the use cases in your design</a:t>
            </a:r>
          </a:p>
          <a:p>
            <a:pPr lvl="0"/>
            <a:r>
              <a:rPr lang="en-US" sz="1200" b="1" kern="1200" dirty="0">
                <a:solidFill>
                  <a:schemeClr val="tx1"/>
                </a:solidFill>
                <a:effectLst/>
                <a:latin typeface="+mn-lt"/>
                <a:ea typeface="+mn-ea"/>
                <a:cs typeface="+mn-cs"/>
              </a:rPr>
              <a:t>Example</a:t>
            </a:r>
            <a:r>
              <a:rPr lang="en-US" sz="1200" kern="1200" dirty="0">
                <a:solidFill>
                  <a:schemeClr val="tx1"/>
                </a:solidFill>
                <a:effectLst/>
                <a:latin typeface="+mn-lt"/>
                <a:ea typeface="+mn-ea"/>
                <a:cs typeface="+mn-cs"/>
              </a:rPr>
              <a:t> --  Gather data from vehicles would require an investigation of mobile mesh networks and the providers best partnered with to handle capacity and reliability from endpoint to endpoint.</a:t>
            </a:r>
          </a:p>
          <a:p>
            <a:pPr lvl="0"/>
            <a:r>
              <a:rPr lang="en-US" sz="1200" kern="1200" dirty="0">
                <a:solidFill>
                  <a:schemeClr val="tx1"/>
                </a:solidFill>
                <a:effectLst/>
                <a:latin typeface="+mn-lt"/>
                <a:ea typeface="+mn-ea"/>
                <a:cs typeface="+mn-cs"/>
              </a:rPr>
              <a:t>Mesh, in this case, refers to a network topology designed around asynchronous ad-hoc networks that relay information from node to node using a variety of techniques.</a:t>
            </a:r>
          </a:p>
          <a:p>
            <a:pPr lvl="0"/>
            <a:r>
              <a:rPr lang="en-US" sz="1200" b="1" kern="1200" dirty="0">
                <a:solidFill>
                  <a:schemeClr val="tx1"/>
                </a:solidFill>
                <a:effectLst/>
                <a:latin typeface="+mn-lt"/>
                <a:ea typeface="+mn-ea"/>
                <a:cs typeface="+mn-cs"/>
              </a:rPr>
              <a:t>Platform</a:t>
            </a:r>
            <a:r>
              <a:rPr lang="en-US" sz="1200" kern="1200" dirty="0">
                <a:solidFill>
                  <a:schemeClr val="tx1"/>
                </a:solidFill>
                <a:effectLst/>
                <a:latin typeface="+mn-lt"/>
                <a:ea typeface="+mn-ea"/>
                <a:cs typeface="+mn-cs"/>
              </a:rPr>
              <a:t>: The platform often refers to a Platform as a Service (PaaS), the base operation layer upon which your IoT solution is built. Often, a PaaS provider is selected based on the offerings and services they already have available.</a:t>
            </a:r>
          </a:p>
          <a:p>
            <a:pPr lvl="0"/>
            <a:r>
              <a:rPr lang="en-US" sz="1200" kern="1200" dirty="0">
                <a:solidFill>
                  <a:schemeClr val="tx1"/>
                </a:solidFill>
                <a:effectLst/>
                <a:latin typeface="+mn-lt"/>
                <a:ea typeface="+mn-ea"/>
                <a:cs typeface="+mn-cs"/>
              </a:rPr>
              <a:t>Examples – AWS, Azure, </a:t>
            </a:r>
            <a:r>
              <a:rPr lang="en-US" sz="1200" kern="1200" dirty="0" err="1">
                <a:solidFill>
                  <a:schemeClr val="tx1"/>
                </a:solidFill>
                <a:effectLst/>
                <a:latin typeface="+mn-lt"/>
                <a:ea typeface="+mn-ea"/>
                <a:cs typeface="+mn-cs"/>
              </a:rPr>
              <a:t>Softlayer</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Insight</a:t>
            </a:r>
            <a:r>
              <a:rPr lang="en-US" sz="1200" kern="1200" dirty="0">
                <a:solidFill>
                  <a:schemeClr val="tx1"/>
                </a:solidFill>
                <a:effectLst/>
                <a:latin typeface="+mn-lt"/>
                <a:ea typeface="+mn-ea"/>
                <a:cs typeface="+mn-cs"/>
              </a:rPr>
              <a:t>: Turning the data into tangible, actionable value. Big data, asset optimization, and analytics are important aspects to consider. They represent taking raw, time-series data from a device on the edge and converting it into something that can be used to make decisions and exercise command and control. Many partners have solutions available, the question you need to ask is “Which solution best fits our need?”</a:t>
            </a:r>
          </a:p>
          <a:p>
            <a:pPr lvl="0"/>
            <a:r>
              <a:rPr lang="en-US" sz="1200" b="1" kern="1200" dirty="0">
                <a:solidFill>
                  <a:schemeClr val="tx1"/>
                </a:solidFill>
                <a:effectLst/>
                <a:latin typeface="+mn-lt"/>
                <a:ea typeface="+mn-ea"/>
                <a:cs typeface="+mn-cs"/>
              </a:rPr>
              <a:t>Services</a:t>
            </a:r>
            <a:r>
              <a:rPr lang="en-US" sz="1200" kern="1200" dirty="0">
                <a:solidFill>
                  <a:schemeClr val="tx1"/>
                </a:solidFill>
                <a:effectLst/>
                <a:latin typeface="+mn-lt"/>
                <a:ea typeface="+mn-ea"/>
                <a:cs typeface="+mn-cs"/>
              </a:rPr>
              <a:t>: It is very unlikely you will find an edge-to-edge solution that fits your use case perfectly, so some work will be required to fill in the missing pieces and mold the various layers. Application developers, engineers, and partnerships are required. Plan accordingly and plan early.</a:t>
            </a:r>
          </a:p>
        </p:txBody>
      </p:sp>
      <p:sp>
        <p:nvSpPr>
          <p:cNvPr id="4" name="Slide Number Placeholder 3"/>
          <p:cNvSpPr>
            <a:spLocks noGrp="1"/>
          </p:cNvSpPr>
          <p:nvPr>
            <p:ph type="sldNum" sz="quarter" idx="10"/>
          </p:nvPr>
        </p:nvSpPr>
        <p:spPr/>
        <p:txBody>
          <a:bodyPr/>
          <a:lstStyle/>
          <a:p>
            <a:fld id="{F3BEC5BB-C568-4A5A-8E82-2AFF92174C1F}" type="slidenum">
              <a:rPr lang="en-US" smtClean="0"/>
              <a:t>10</a:t>
            </a:fld>
            <a:endParaRPr lang="en-US" dirty="0"/>
          </a:p>
        </p:txBody>
      </p:sp>
    </p:spTree>
    <p:extLst>
      <p:ext uri="{BB962C8B-B14F-4D97-AF65-F5344CB8AC3E}">
        <p14:creationId xmlns:p14="http://schemas.microsoft.com/office/powerpoint/2010/main" val="22364355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baseline="0" dirty="0"/>
              <a:t>These nine elements form a set of building blocks for digital transformation. The tenth element – digital capabilities – is an essential enabler for all transformations in all areas. An enterprise embarking on an IoT Solution journey has to build their own digital capabilities across the IoT Stack. </a:t>
            </a:r>
          </a:p>
          <a:p>
            <a:endParaRPr lang="en-US" dirty="0"/>
          </a:p>
          <a:p>
            <a:r>
              <a:rPr lang="en-US" dirty="0"/>
              <a:t>Relayr examples</a:t>
            </a:r>
            <a:r>
              <a:rPr lang="en-US" baseline="0" dirty="0"/>
              <a:t> needed</a:t>
            </a:r>
          </a:p>
          <a:p>
            <a:endParaRPr lang="en-US" baseline="0" dirty="0"/>
          </a:p>
          <a:p>
            <a:pPr lvl="0">
              <a:lnSpc>
                <a:spcPct val="200000"/>
              </a:lnSpc>
            </a:pPr>
            <a:r>
              <a:rPr lang="en-US" sz="1200" b="1" i="1" u="sng" kern="1200" dirty="0">
                <a:solidFill>
                  <a:schemeClr val="tx1"/>
                </a:solidFill>
                <a:effectLst/>
                <a:latin typeface="+mn-lt"/>
                <a:ea typeface="+mn-ea"/>
                <a:cs typeface="+mn-cs"/>
              </a:rPr>
              <a:t>Transforming Customer Experience:</a:t>
            </a:r>
            <a:endParaRPr lang="en-US" sz="1200" kern="1200" dirty="0">
              <a:solidFill>
                <a:schemeClr val="tx1"/>
              </a:solidFill>
              <a:effectLst/>
              <a:latin typeface="+mn-lt"/>
              <a:ea typeface="+mn-ea"/>
              <a:cs typeface="+mn-cs"/>
            </a:endParaRPr>
          </a:p>
          <a:p>
            <a:pPr lvl="1">
              <a:lnSpc>
                <a:spcPct val="200000"/>
              </a:lnSpc>
            </a:pPr>
            <a:r>
              <a:rPr lang="en-US" sz="1200" b="1" kern="1200" dirty="0">
                <a:solidFill>
                  <a:schemeClr val="tx1"/>
                </a:solidFill>
                <a:effectLst/>
                <a:latin typeface="+mn-lt"/>
                <a:ea typeface="+mn-ea"/>
                <a:cs typeface="+mn-cs"/>
              </a:rPr>
              <a:t>Deeper Customer understanding:</a:t>
            </a:r>
            <a:r>
              <a:rPr lang="en-US" sz="1200" kern="1200" dirty="0">
                <a:solidFill>
                  <a:schemeClr val="tx1"/>
                </a:solidFill>
                <a:effectLst/>
                <a:latin typeface="+mn-lt"/>
                <a:ea typeface="+mn-ea"/>
                <a:cs typeface="+mn-cs"/>
              </a:rPr>
              <a:t> IoT helps enterprises to gain an in-depth understanding of specific customer buying habits in different geographies and market segments</a:t>
            </a:r>
          </a:p>
          <a:p>
            <a:pPr lvl="1">
              <a:lnSpc>
                <a:spcPct val="200000"/>
              </a:lnSpc>
            </a:pPr>
            <a:r>
              <a:rPr lang="en-US" sz="1200" b="1" kern="1200" dirty="0">
                <a:solidFill>
                  <a:schemeClr val="tx1"/>
                </a:solidFill>
                <a:effectLst/>
                <a:latin typeface="+mn-lt"/>
                <a:ea typeface="+mn-ea"/>
                <a:cs typeface="+mn-cs"/>
              </a:rPr>
              <a:t>Financial Performance:</a:t>
            </a:r>
            <a:r>
              <a:rPr lang="en-US" sz="1200" kern="1200" dirty="0">
                <a:solidFill>
                  <a:schemeClr val="tx1"/>
                </a:solidFill>
                <a:effectLst/>
                <a:latin typeface="+mn-lt"/>
                <a:ea typeface="+mn-ea"/>
                <a:cs typeface="+mn-cs"/>
              </a:rPr>
              <a:t> IoT helps enterprises engage in additional up-sell and cross-sell activities for organizations</a:t>
            </a:r>
          </a:p>
          <a:p>
            <a:pPr lvl="1">
              <a:lnSpc>
                <a:spcPct val="200000"/>
              </a:lnSpc>
            </a:pPr>
            <a:r>
              <a:rPr lang="en-US" sz="1200" b="1" kern="1200" dirty="0">
                <a:solidFill>
                  <a:schemeClr val="tx1"/>
                </a:solidFill>
                <a:effectLst/>
                <a:latin typeface="+mn-lt"/>
                <a:ea typeface="+mn-ea"/>
                <a:cs typeface="+mn-cs"/>
              </a:rPr>
              <a:t>Customer Touch Points:</a:t>
            </a:r>
            <a:r>
              <a:rPr lang="en-US" sz="1200" kern="1200" dirty="0">
                <a:solidFill>
                  <a:schemeClr val="tx1"/>
                </a:solidFill>
                <a:effectLst/>
                <a:latin typeface="+mn-lt"/>
                <a:ea typeface="+mn-ea"/>
                <a:cs typeface="+mn-cs"/>
              </a:rPr>
              <a:t> Customer service can be enhanced significantly by digital transformation initiatives. Fast and transparent problem resolution builds trust for customers</a:t>
            </a:r>
          </a:p>
          <a:p>
            <a:pPr lvl="0">
              <a:lnSpc>
                <a:spcPct val="200000"/>
              </a:lnSpc>
            </a:pPr>
            <a:r>
              <a:rPr lang="en-US" sz="1200" b="1" i="1" u="sng" kern="1200" dirty="0">
                <a:solidFill>
                  <a:schemeClr val="tx1"/>
                </a:solidFill>
                <a:effectLst/>
                <a:latin typeface="+mn-lt"/>
                <a:ea typeface="+mn-ea"/>
                <a:cs typeface="+mn-cs"/>
              </a:rPr>
              <a:t>Transforming Operational Processes:</a:t>
            </a:r>
            <a:endParaRPr lang="en-US" sz="1200" kern="1200" dirty="0">
              <a:solidFill>
                <a:schemeClr val="tx1"/>
              </a:solidFill>
              <a:effectLst/>
              <a:latin typeface="+mn-lt"/>
              <a:ea typeface="+mn-ea"/>
              <a:cs typeface="+mn-cs"/>
            </a:endParaRPr>
          </a:p>
          <a:p>
            <a:pPr lvl="1">
              <a:lnSpc>
                <a:spcPct val="200000"/>
              </a:lnSpc>
            </a:pPr>
            <a:r>
              <a:rPr lang="en-US" sz="1200" b="1" kern="1200" dirty="0">
                <a:solidFill>
                  <a:schemeClr val="tx1"/>
                </a:solidFill>
                <a:effectLst/>
                <a:latin typeface="+mn-lt"/>
                <a:ea typeface="+mn-ea"/>
                <a:cs typeface="+mn-cs"/>
              </a:rPr>
              <a:t>Process Digitization:</a:t>
            </a:r>
            <a:r>
              <a:rPr lang="en-US" sz="1200" kern="1200" dirty="0">
                <a:solidFill>
                  <a:schemeClr val="tx1"/>
                </a:solidFill>
                <a:effectLst/>
                <a:latin typeface="+mn-lt"/>
                <a:ea typeface="+mn-ea"/>
                <a:cs typeface="+mn-cs"/>
              </a:rPr>
              <a:t> Enterprises historically have used automation to make processes more efficient and scalable e.g. ERP systems. IoT through DX initiatives can extend this further. </a:t>
            </a:r>
          </a:p>
          <a:p>
            <a:pPr lvl="1">
              <a:lnSpc>
                <a:spcPct val="200000"/>
              </a:lnSpc>
            </a:pPr>
            <a:r>
              <a:rPr lang="en-US" sz="1200" b="1" kern="1200" dirty="0">
                <a:solidFill>
                  <a:schemeClr val="tx1"/>
                </a:solidFill>
                <a:effectLst/>
                <a:latin typeface="+mn-lt"/>
                <a:ea typeface="+mn-ea"/>
                <a:cs typeface="+mn-cs"/>
              </a:rPr>
              <a:t>Worker Enablement: </a:t>
            </a:r>
            <a:r>
              <a:rPr lang="en-US" sz="1200" kern="1200" dirty="0">
                <a:solidFill>
                  <a:schemeClr val="tx1"/>
                </a:solidFill>
                <a:effectLst/>
                <a:latin typeface="+mn-lt"/>
                <a:ea typeface="+mn-ea"/>
                <a:cs typeface="+mn-cs"/>
              </a:rPr>
              <a:t>Increases in Productivity of workers, Greater Knowledge sharing, Collaboration, and broad communication channels (that are vertical and horizontal) across departments and people within an enterprise. </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lvl="1">
              <a:lnSpc>
                <a:spcPct val="200000"/>
              </a:lnSpc>
            </a:pPr>
            <a:r>
              <a:rPr lang="en-US" sz="1200" b="1" kern="1200" dirty="0">
                <a:solidFill>
                  <a:schemeClr val="tx1"/>
                </a:solidFill>
                <a:effectLst/>
                <a:latin typeface="+mn-lt"/>
                <a:ea typeface="+mn-ea"/>
                <a:cs typeface="+mn-cs"/>
              </a:rPr>
              <a:t>Performance Management:</a:t>
            </a:r>
            <a:r>
              <a:rPr lang="en-US" sz="1200" kern="1200" dirty="0">
                <a:solidFill>
                  <a:schemeClr val="tx1"/>
                </a:solidFill>
                <a:effectLst/>
                <a:latin typeface="+mn-lt"/>
                <a:ea typeface="+mn-ea"/>
                <a:cs typeface="+mn-cs"/>
              </a:rPr>
              <a:t> Performance transparency allows executives to make decisions in real time and helps foster a culture of data-driven decision making for both an enterprise’s strategic and tactical initiatives. </a:t>
            </a:r>
          </a:p>
          <a:p>
            <a:pPr lvl="0">
              <a:lnSpc>
                <a:spcPct val="200000"/>
              </a:lnSpc>
            </a:pPr>
            <a:r>
              <a:rPr lang="en-US" sz="1200" b="1" i="1" u="sng" kern="1200" dirty="0">
                <a:solidFill>
                  <a:schemeClr val="tx1"/>
                </a:solidFill>
                <a:effectLst/>
                <a:latin typeface="+mn-lt"/>
                <a:ea typeface="+mn-ea"/>
                <a:cs typeface="+mn-cs"/>
              </a:rPr>
              <a:t>Transforming business models:</a:t>
            </a:r>
            <a:endParaRPr lang="en-US" sz="1200" kern="1200" dirty="0">
              <a:solidFill>
                <a:schemeClr val="tx1"/>
              </a:solidFill>
              <a:effectLst/>
              <a:latin typeface="+mn-lt"/>
              <a:ea typeface="+mn-ea"/>
              <a:cs typeface="+mn-cs"/>
            </a:endParaRPr>
          </a:p>
          <a:p>
            <a:pPr lvl="1">
              <a:lnSpc>
                <a:spcPct val="200000"/>
              </a:lnSpc>
            </a:pPr>
            <a:r>
              <a:rPr lang="en-US" sz="1200" b="1" kern="1200" dirty="0">
                <a:solidFill>
                  <a:schemeClr val="tx1"/>
                </a:solidFill>
                <a:effectLst/>
                <a:latin typeface="+mn-lt"/>
                <a:ea typeface="+mn-ea"/>
                <a:cs typeface="+mn-cs"/>
              </a:rPr>
              <a:t>New Business Capabilities: </a:t>
            </a:r>
            <a:r>
              <a:rPr lang="en-US" sz="1200" kern="1200" dirty="0">
                <a:solidFill>
                  <a:schemeClr val="tx1"/>
                </a:solidFill>
                <a:effectLst/>
                <a:latin typeface="+mn-lt"/>
                <a:ea typeface="+mn-ea"/>
                <a:cs typeface="+mn-cs"/>
              </a:rPr>
              <a:t>Building new and augmenting existing products and services resulting from development of an enterprise’s digital capabilities</a:t>
            </a:r>
          </a:p>
          <a:p>
            <a:pPr lvl="1">
              <a:lnSpc>
                <a:spcPct val="200000"/>
              </a:lnSpc>
            </a:pPr>
            <a:r>
              <a:rPr lang="en-US" sz="1200" b="1" kern="1200" dirty="0">
                <a:solidFill>
                  <a:schemeClr val="tx1"/>
                </a:solidFill>
                <a:effectLst/>
                <a:latin typeface="+mn-lt"/>
                <a:ea typeface="+mn-ea"/>
                <a:cs typeface="+mn-cs"/>
              </a:rPr>
              <a:t>New Digital Business: </a:t>
            </a:r>
            <a:r>
              <a:rPr lang="en-US" sz="1200" kern="1200" dirty="0">
                <a:solidFill>
                  <a:schemeClr val="tx1"/>
                </a:solidFill>
                <a:effectLst/>
                <a:latin typeface="+mn-lt"/>
                <a:ea typeface="+mn-ea"/>
                <a:cs typeface="+mn-cs"/>
              </a:rPr>
              <a:t>Traditional products and services are having digital products and services complement the overall value proposition to the end-consumer. </a:t>
            </a:r>
          </a:p>
          <a:p>
            <a:pPr lvl="1">
              <a:lnSpc>
                <a:spcPct val="200000"/>
              </a:lnSpc>
            </a:pPr>
            <a:r>
              <a:rPr lang="en-US" sz="1200" b="1" kern="1200" dirty="0">
                <a:solidFill>
                  <a:schemeClr val="tx1"/>
                </a:solidFill>
                <a:effectLst/>
                <a:latin typeface="+mn-lt"/>
                <a:ea typeface="+mn-ea"/>
                <a:cs typeface="+mn-cs"/>
              </a:rPr>
              <a:t>Digital Globalization: </a:t>
            </a:r>
            <a:r>
              <a:rPr lang="en-US" sz="1200" kern="1200" dirty="0">
                <a:solidFill>
                  <a:schemeClr val="tx1"/>
                </a:solidFill>
                <a:effectLst/>
                <a:latin typeface="+mn-lt"/>
                <a:ea typeface="+mn-ea"/>
                <a:cs typeface="+mn-cs"/>
              </a:rPr>
              <a:t>Extend customer reach for an enterprise through IoT initiatives.</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86318B4-78E9-4A45-BA10-F23AC007E691}"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42431224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entire IoT story in a</a:t>
            </a:r>
            <a:r>
              <a:rPr lang="en-US" baseline="0" dirty="0"/>
              <a:t> simple equation: data </a:t>
            </a:r>
            <a:r>
              <a:rPr lang="en-US" baseline="0" dirty="0">
                <a:sym typeface="Wingdings" panose="05000000000000000000" pitchFamily="2" charset="2"/>
              </a:rPr>
              <a:t>to insights to decisions.</a:t>
            </a:r>
          </a:p>
          <a:p>
            <a:endParaRPr lang="en-US" dirty="0"/>
          </a:p>
          <a:p>
            <a:r>
              <a:rPr lang="en-US" dirty="0"/>
              <a:t>The end</a:t>
            </a:r>
            <a:r>
              <a:rPr lang="en-US" baseline="0" dirty="0"/>
              <a:t> game for the</a:t>
            </a:r>
            <a:r>
              <a:rPr lang="en-US" dirty="0"/>
              <a:t> IoT story</a:t>
            </a:r>
            <a:r>
              <a:rPr lang="en-US" baseline="0" dirty="0"/>
              <a:t> is really about data-driven decision making. Data-driven decisions are being made in rapidly-changing, and in most cases, transforming, business models, customer engagement, and operational processes of any enterprise. </a:t>
            </a:r>
          </a:p>
          <a:p>
            <a:endParaRPr lang="en-US" baseline="0" dirty="0"/>
          </a:p>
          <a:p>
            <a:r>
              <a:rPr lang="en-US" baseline="0" dirty="0"/>
              <a:t>&lt;Transition&gt;</a:t>
            </a:r>
          </a:p>
          <a:p>
            <a:r>
              <a:rPr lang="en-US" baseline="0" dirty="0"/>
              <a:t>Let’s start dissecting this seemingly benign equation with data. </a:t>
            </a:r>
            <a:endParaRPr lang="en-US" dirty="0"/>
          </a:p>
        </p:txBody>
      </p:sp>
      <p:sp>
        <p:nvSpPr>
          <p:cNvPr id="4" name="Slide Number Placeholder 3"/>
          <p:cNvSpPr>
            <a:spLocks noGrp="1"/>
          </p:cNvSpPr>
          <p:nvPr>
            <p:ph type="sldNum" sz="quarter" idx="10"/>
          </p:nvPr>
        </p:nvSpPr>
        <p:spPr/>
        <p:txBody>
          <a:bodyPr/>
          <a:lstStyle/>
          <a:p>
            <a:fld id="{E10D4C4F-9F32-4F74-8AA6-680909D58146}" type="slidenum">
              <a:rPr lang="en-US" smtClean="0"/>
              <a:t>13</a:t>
            </a:fld>
            <a:endParaRPr lang="en-US" dirty="0"/>
          </a:p>
        </p:txBody>
      </p:sp>
    </p:spTree>
    <p:extLst>
      <p:ext uri="{BB962C8B-B14F-4D97-AF65-F5344CB8AC3E}">
        <p14:creationId xmlns:p14="http://schemas.microsoft.com/office/powerpoint/2010/main" val="23139254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resources, like money or human</a:t>
            </a:r>
            <a:r>
              <a:rPr lang="en-US" baseline="0" dirty="0"/>
              <a:t> effort</a:t>
            </a:r>
            <a:r>
              <a:rPr lang="en-US" dirty="0"/>
              <a:t>, have a transactional limitation; that is, a dollar can only be used to buy one item or service at a time. Likewise, a person can only do one job at a time.</a:t>
            </a:r>
            <a:r>
              <a:rPr lang="en-US" baseline="0" dirty="0"/>
              <a:t> Data is not</a:t>
            </a:r>
            <a:r>
              <a:rPr lang="en-US" dirty="0"/>
              <a:t> constrained by such</a:t>
            </a:r>
            <a:r>
              <a:rPr lang="en-US" baseline="0" dirty="0"/>
              <a:t> a </a:t>
            </a:r>
            <a:r>
              <a:rPr lang="en-US" dirty="0"/>
              <a:t>transactional limitation. </a:t>
            </a:r>
          </a:p>
          <a:p>
            <a:endParaRPr lang="en-US" dirty="0"/>
          </a:p>
          <a:p>
            <a:r>
              <a:rPr lang="en-US" dirty="0"/>
              <a:t>Data, as an enterprise resource, exhibits a network effect, where the same data can be used simultaneously across multiple business processes or business initiatives thereby increasing its overall economic value to the organization. The same network effect can be said of data analytics as well, for what is analytics but curated data. This makes data and analytics powerful resources</a:t>
            </a:r>
            <a:r>
              <a:rPr lang="en-US" baseline="0" dirty="0"/>
              <a:t> in which enterprises can invest. </a:t>
            </a:r>
          </a:p>
          <a:p>
            <a:endParaRPr lang="en-US" baseline="0" dirty="0"/>
          </a:p>
          <a:p>
            <a:r>
              <a:rPr lang="en-US" dirty="0"/>
              <a:t>Data and analytics, as enterprise assets or resources, exhibit a behavior never seen before in the business world. Most business assets operate under the rule of </a:t>
            </a:r>
            <a:r>
              <a:rPr lang="en-US" i="1" dirty="0"/>
              <a:t>depreciation</a:t>
            </a:r>
            <a:r>
              <a:rPr lang="en-US" dirty="0"/>
              <a:t>, where the value of an asset is reduced with the passage of time and/or usage. But data and analytics operate under the rule of </a:t>
            </a:r>
            <a:r>
              <a:rPr lang="en-US" i="1" dirty="0"/>
              <a:t>appreciation</a:t>
            </a:r>
            <a:r>
              <a:rPr lang="en-US" dirty="0"/>
              <a:t> where these digital assets become more valuable as:</a:t>
            </a:r>
          </a:p>
          <a:p>
            <a:pPr marL="0" indent="0">
              <a:buFont typeface="Arial" panose="020B0604020202020204" pitchFamily="34" charset="0"/>
              <a:buNone/>
            </a:pPr>
            <a:endParaRPr lang="en-US" dirty="0"/>
          </a:p>
          <a:p>
            <a:pPr marL="228600" indent="-228600">
              <a:buFont typeface="+mj-lt"/>
              <a:buAutoNum type="arabicPeriod"/>
            </a:pPr>
            <a:r>
              <a:rPr lang="en-US" dirty="0"/>
              <a:t>They</a:t>
            </a:r>
            <a:r>
              <a:rPr lang="en-US" baseline="0" dirty="0"/>
              <a:t> can be used</a:t>
            </a:r>
            <a:r>
              <a:rPr lang="en-US" dirty="0"/>
              <a:t> simultaneously across multiple business processes and business initiatives.</a:t>
            </a:r>
          </a:p>
          <a:p>
            <a:pPr marL="228600" indent="-228600">
              <a:buFont typeface="+mj-lt"/>
              <a:buAutoNum type="arabicPeriod"/>
            </a:pPr>
            <a:r>
              <a:rPr lang="en-US" dirty="0"/>
              <a:t>The more data</a:t>
            </a:r>
            <a:r>
              <a:rPr lang="en-US" baseline="0" dirty="0"/>
              <a:t> and analytics are used, the more accurate they become. </a:t>
            </a:r>
            <a:r>
              <a:rPr lang="en-US" dirty="0"/>
              <a:t>Unlike assets that get worn out or outdated, the more you add to existing data sets the stronger, and more insightful, the old data becomes. Data that would otherwise become throw-away data as stand-alone becomes more valuable when integrated with other sources of data. </a:t>
            </a:r>
          </a:p>
          <a:p>
            <a:pPr marL="228600" indent="-228600">
              <a:buFont typeface="+mj-lt"/>
              <a:buAutoNum type="arabicPeriod"/>
            </a:pPr>
            <a:endParaRPr lang="en-US" dirty="0"/>
          </a:p>
          <a:p>
            <a:pPr marL="0" indent="0">
              <a:buFont typeface="+mj-lt"/>
              <a:buNone/>
            </a:pPr>
            <a:r>
              <a:rPr lang="en-US" dirty="0"/>
              <a:t>This economic phenomenon is a game-changer for organizations looking to drive digital business transformation.</a:t>
            </a:r>
            <a:r>
              <a:rPr lang="en-US" baseline="0" dirty="0"/>
              <a:t> </a:t>
            </a:r>
            <a:r>
              <a:rPr lang="en-US" dirty="0"/>
              <a:t>Unfortunately, organizations lack a coordination point around which to align the data and analytic</a:t>
            </a:r>
            <a:r>
              <a:rPr lang="en-US" baseline="0" dirty="0"/>
              <a:t>s assets. </a:t>
            </a:r>
            <a:r>
              <a:rPr lang="en-US" dirty="0"/>
              <a:t>Fortunately, that’s the role of use cases</a:t>
            </a:r>
            <a:r>
              <a:rPr lang="en-US" baseline="0" dirty="0"/>
              <a:t> which we will discuss in the later part of this module. </a:t>
            </a:r>
            <a:endParaRPr lang="en-US" dirty="0"/>
          </a:p>
        </p:txBody>
      </p:sp>
      <p:sp>
        <p:nvSpPr>
          <p:cNvPr id="4" name="Slide Number Placeholder 3"/>
          <p:cNvSpPr>
            <a:spLocks noGrp="1"/>
          </p:cNvSpPr>
          <p:nvPr>
            <p:ph type="sldNum" sz="quarter" idx="10"/>
          </p:nvPr>
        </p:nvSpPr>
        <p:spPr/>
        <p:txBody>
          <a:bodyPr/>
          <a:lstStyle/>
          <a:p>
            <a:fld id="{E10D4C4F-9F32-4F74-8AA6-680909D58146}" type="slidenum">
              <a:rPr lang="en-US" smtClean="0"/>
              <a:t>14</a:t>
            </a:fld>
            <a:endParaRPr lang="en-US" dirty="0"/>
          </a:p>
        </p:txBody>
      </p:sp>
    </p:spTree>
    <p:extLst>
      <p:ext uri="{BB962C8B-B14F-4D97-AF65-F5344CB8AC3E}">
        <p14:creationId xmlns:p14="http://schemas.microsoft.com/office/powerpoint/2010/main" val="6944005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4347ED-1535-4F77-B1EB-7A20D3E04741}" type="slidenum">
              <a:rPr lang="en-US" smtClean="0"/>
              <a:t>17</a:t>
            </a:fld>
            <a:endParaRPr lang="en-US"/>
          </a:p>
        </p:txBody>
      </p:sp>
    </p:spTree>
    <p:extLst>
      <p:ext uri="{BB962C8B-B14F-4D97-AF65-F5344CB8AC3E}">
        <p14:creationId xmlns:p14="http://schemas.microsoft.com/office/powerpoint/2010/main" val="36950766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rewards will be, and are, almost beyond imagining.</a:t>
            </a:r>
            <a:r>
              <a:rPr lang="en-US" baseline="0" dirty="0"/>
              <a:t> Look at the numbers and the estimates and begin to formulate the opportunities they provide.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&lt;click&gt;</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Machina Research estimates that: “</a:t>
            </a:r>
            <a:r>
              <a:rPr lang="en-US" sz="1200" b="1" i="0" kern="1200" dirty="0">
                <a:solidFill>
                  <a:schemeClr val="tx1"/>
                </a:solidFill>
                <a:effectLst/>
                <a:latin typeface="+mn-lt"/>
                <a:ea typeface="+mn-ea"/>
                <a:cs typeface="+mn-cs"/>
              </a:rPr>
              <a:t>IoT adoption and integration will command 43% of enterprise IT budgets by 2020.</a:t>
            </a:r>
            <a:r>
              <a:rPr lang="en-US" sz="1200" b="0" i="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&lt;click&gt;</a:t>
            </a:r>
          </a:p>
          <a:p>
            <a:pPr marL="0" indent="0">
              <a:buFont typeface="Arial" panose="020B0604020202020204" pitchFamily="34" charset="0"/>
              <a:buNone/>
            </a:pPr>
            <a:r>
              <a:rPr lang="en-US" baseline="0" dirty="0"/>
              <a:t>Let’s look at more of those hard cash numbers.</a:t>
            </a:r>
          </a:p>
          <a:p>
            <a:pPr marL="171450" indent="-171450">
              <a:buFont typeface="Arial" panose="020B0604020202020204" pitchFamily="34" charset="0"/>
              <a:buChar cha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2015 - 10 billion connect things -</a:t>
            </a:r>
            <a:r>
              <a:rPr lang="en-US" baseline="0" dirty="0"/>
              <a:t> </a:t>
            </a:r>
            <a:r>
              <a:rPr lang="en-US" dirty="0"/>
              <a:t>$1.9 billion from IoT services</a:t>
            </a:r>
            <a:br>
              <a:rPr lang="en-US" dirty="0"/>
            </a:br>
            <a:r>
              <a:rPr lang="en-US" dirty="0"/>
              <a:t>&lt;click&gt;</a:t>
            </a:r>
          </a:p>
          <a:p>
            <a:pPr marL="171450" indent="-171450">
              <a:buFont typeface="Arial" panose="020B0604020202020204" pitchFamily="34" charset="0"/>
              <a:buChar cha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2020 - IDC: $1.7 trillion  - ABI: 40 billion devices connected</a:t>
            </a:r>
            <a:br>
              <a:rPr lang="en-US" dirty="0"/>
            </a:br>
            <a:r>
              <a:rPr lang="en-US" dirty="0"/>
              <a:t>&lt;click&gt;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2035 - GE: $10</a:t>
            </a:r>
            <a:r>
              <a:rPr lang="en-US" baseline="0" dirty="0"/>
              <a:t> to $</a:t>
            </a:r>
            <a:r>
              <a:rPr lang="en-US" dirty="0"/>
              <a:t>25 trillion - Cisco: $19 trillion</a:t>
            </a:r>
            <a:r>
              <a:rPr lang="en-US" baseline="0" dirty="0"/>
              <a:t> </a:t>
            </a:r>
          </a:p>
          <a:p>
            <a:pPr marL="628650" lvl="1" indent="-171450">
              <a:buFont typeface="Arial" panose="020B0604020202020204" pitchFamily="34" charset="0"/>
              <a:buChar char="•"/>
            </a:pPr>
            <a:r>
              <a:rPr lang="en-US" dirty="0"/>
              <a:t>ABI: 450 million IoT-enabled cars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b="0" i="0" kern="1200" dirty="0">
                <a:solidFill>
                  <a:schemeClr val="tx1"/>
                </a:solidFill>
                <a:effectLst/>
                <a:latin typeface="+mn-lt"/>
                <a:ea typeface="+mn-ea"/>
                <a:cs typeface="+mn-cs"/>
              </a:rPr>
              <a:t>____________________________________________________</a:t>
            </a:r>
          </a:p>
          <a:p>
            <a:r>
              <a:rPr lang="en-US" sz="1200" b="0" i="0" kern="1200" dirty="0">
                <a:solidFill>
                  <a:schemeClr val="tx1"/>
                </a:solidFill>
                <a:effectLst/>
                <a:latin typeface="+mn-lt"/>
                <a:ea typeface="+mn-ea"/>
                <a:cs typeface="+mn-cs"/>
              </a:rPr>
              <a:t>Source:  "IoT Adoption and Integration Will Command 43% of ..." Accessed October 20, 2016. http://iotbusinessnews.com/2016/09/13/93710-iot-adoption-integration-will-command-43-enterprise-budgets-2020/.”</a:t>
            </a:r>
          </a:p>
          <a:p>
            <a:endParaRPr lang="en-US" dirty="0"/>
          </a:p>
        </p:txBody>
      </p:sp>
      <p:sp>
        <p:nvSpPr>
          <p:cNvPr id="4" name="Slide Number Placeholder 3"/>
          <p:cNvSpPr>
            <a:spLocks noGrp="1"/>
          </p:cNvSpPr>
          <p:nvPr>
            <p:ph type="sldNum" sz="quarter" idx="10"/>
          </p:nvPr>
        </p:nvSpPr>
        <p:spPr/>
        <p:txBody>
          <a:bodyPr/>
          <a:lstStyle/>
          <a:p>
            <a:fld id="{E10D4C4F-9F32-4F74-8AA6-680909D58146}" type="slidenum">
              <a:rPr lang="en-US" smtClean="0"/>
              <a:t>18</a:t>
            </a:fld>
            <a:endParaRPr lang="en-US" dirty="0"/>
          </a:p>
        </p:txBody>
      </p:sp>
    </p:spTree>
    <p:extLst>
      <p:ext uri="{BB962C8B-B14F-4D97-AF65-F5344CB8AC3E}">
        <p14:creationId xmlns:p14="http://schemas.microsoft.com/office/powerpoint/2010/main" val="1316742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By </a:t>
            </a:r>
            <a:r>
              <a:rPr lang="en-US" sz="1200" kern="1200" dirty="0">
                <a:solidFill>
                  <a:schemeClr val="tx1"/>
                </a:solidFill>
                <a:effectLst/>
                <a:latin typeface="+mn-lt"/>
                <a:ea typeface="+mn-ea"/>
                <a:cs typeface="+mn-cs"/>
                <a:hlinkClick r:id="rId3"/>
              </a:rPr>
              <a:t>any measure</a:t>
            </a:r>
            <a:r>
              <a:rPr lang="en-US" sz="1200" kern="1200" dirty="0">
                <a:solidFill>
                  <a:schemeClr val="tx1"/>
                </a:solidFill>
                <a:effectLst/>
                <a:latin typeface="+mn-lt"/>
                <a:ea typeface="+mn-ea"/>
                <a:cs typeface="+mn-cs"/>
              </a:rPr>
              <a:t>, we’ve entered the </a:t>
            </a:r>
            <a:r>
              <a:rPr lang="en-US" sz="1200" kern="1200" dirty="0">
                <a:solidFill>
                  <a:schemeClr val="tx1"/>
                </a:solidFill>
                <a:effectLst/>
                <a:latin typeface="+mn-lt"/>
                <a:ea typeface="+mn-ea"/>
                <a:cs typeface="+mn-cs"/>
                <a:hlinkClick r:id="rId4"/>
              </a:rPr>
              <a:t>age of machine learning</a:t>
            </a:r>
            <a:r>
              <a:rPr lang="en-US" sz="1200" kern="1200" dirty="0">
                <a:solidFill>
                  <a:schemeClr val="tx1"/>
                </a:solidFill>
                <a:effectLst/>
                <a:latin typeface="+mn-lt"/>
                <a:ea typeface="+mn-ea"/>
                <a:cs typeface="+mn-cs"/>
              </a:rPr>
              <a:t> and artificial intelligence. The confluence of massive data, cheap storage, elastic compute, and algorithmic advances, particularly in deep learning, has given rise to applications that previously were confined to the pages of science fiction novels.</a:t>
            </a:r>
            <a:endParaRPr lang="en-US" dirty="0"/>
          </a:p>
          <a:p>
            <a:r>
              <a:rPr lang="en-US" sz="1200" kern="1200" dirty="0">
                <a:solidFill>
                  <a:schemeClr val="tx1"/>
                </a:solidFill>
                <a:effectLst/>
                <a:latin typeface="+mn-lt"/>
                <a:ea typeface="+mn-ea"/>
                <a:cs typeface="+mn-cs"/>
              </a:rPr>
              <a:t>Machines now surpass humans in complex </a:t>
            </a:r>
            <a:r>
              <a:rPr lang="en-US" sz="1200" kern="1200" dirty="0">
                <a:solidFill>
                  <a:schemeClr val="tx1"/>
                </a:solidFill>
                <a:effectLst/>
                <a:latin typeface="+mn-lt"/>
                <a:ea typeface="+mn-ea"/>
                <a:cs typeface="+mn-cs"/>
                <a:hlinkClick r:id="rId5"/>
              </a:rPr>
              <a:t>strategy games</a:t>
            </a:r>
            <a:r>
              <a:rPr lang="en-US" sz="1200" kern="1200" dirty="0">
                <a:solidFill>
                  <a:schemeClr val="tx1"/>
                </a:solidFill>
                <a:effectLst/>
                <a:latin typeface="+mn-lt"/>
                <a:ea typeface="+mn-ea"/>
                <a:cs typeface="+mn-cs"/>
              </a:rPr>
              <a:t>, to say nothing of </a:t>
            </a:r>
            <a:r>
              <a:rPr lang="en-US" sz="1200" kern="1200" dirty="0">
                <a:solidFill>
                  <a:schemeClr val="tx1"/>
                </a:solidFill>
                <a:effectLst/>
                <a:latin typeface="+mn-lt"/>
                <a:ea typeface="+mn-ea"/>
                <a:cs typeface="+mn-cs"/>
                <a:hlinkClick r:id="rId6"/>
              </a:rPr>
              <a:t>image recognition</a:t>
            </a:r>
            <a:r>
              <a:rPr 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hlinkClick r:id="rId7"/>
              </a:rPr>
              <a:t>speech transcription</a:t>
            </a:r>
            <a:r>
              <a:rPr lang="en-US" sz="1200" kern="1200" dirty="0">
                <a:solidFill>
                  <a:schemeClr val="tx1"/>
                </a:solidFill>
                <a:effectLst/>
                <a:latin typeface="+mn-lt"/>
                <a:ea typeface="+mn-ea"/>
                <a:cs typeface="+mn-cs"/>
              </a:rPr>
              <a:t>, and other advances that begin to complicate our assumptions about what is and isn’t uniquely human. </a:t>
            </a:r>
            <a:r>
              <a:rPr lang="en-US" sz="1200" kern="1200" dirty="0">
                <a:solidFill>
                  <a:schemeClr val="tx1"/>
                </a:solidFill>
                <a:effectLst/>
                <a:latin typeface="+mn-lt"/>
                <a:ea typeface="+mn-ea"/>
                <a:cs typeface="+mn-cs"/>
                <a:hlinkClick r:id="rId8"/>
              </a:rPr>
              <a:t>Voice-based personal assistants</a:t>
            </a:r>
            <a:r>
              <a:rPr lang="en-US" sz="1200" kern="1200" dirty="0">
                <a:solidFill>
                  <a:schemeClr val="tx1"/>
                </a:solidFill>
                <a:effectLst/>
                <a:latin typeface="+mn-lt"/>
                <a:ea typeface="+mn-ea"/>
                <a:cs typeface="+mn-cs"/>
              </a:rPr>
              <a:t> are commonplace, and fully autonomous vehicles seem </a:t>
            </a:r>
            <a:r>
              <a:rPr lang="en-US" sz="1200" kern="1200" dirty="0">
                <a:solidFill>
                  <a:schemeClr val="tx1"/>
                </a:solidFill>
                <a:effectLst/>
                <a:latin typeface="+mn-lt"/>
                <a:ea typeface="+mn-ea"/>
                <a:cs typeface="+mn-cs"/>
                <a:hlinkClick r:id="rId9"/>
              </a:rPr>
              <a:t>just around the bend</a:t>
            </a:r>
            <a:r>
              <a:rPr lang="en-US" sz="1200" kern="1200" dirty="0">
                <a:solidFill>
                  <a:schemeClr val="tx1"/>
                </a:solidFill>
                <a:effectLst/>
                <a:latin typeface="+mn-lt"/>
                <a:ea typeface="+mn-ea"/>
                <a:cs typeface="+mn-cs"/>
              </a:rPr>
              <a:t>.</a:t>
            </a:r>
            <a:endParaRPr lang="en-US" dirty="0">
              <a:effectLst/>
            </a:endParaRPr>
          </a:p>
          <a:p>
            <a:r>
              <a:rPr lang="en-US" sz="1200" kern="1200" dirty="0">
                <a:solidFill>
                  <a:schemeClr val="tx1"/>
                </a:solidFill>
                <a:effectLst/>
                <a:latin typeface="+mn-lt"/>
                <a:ea typeface="+mn-ea"/>
                <a:cs typeface="+mn-cs"/>
              </a:rPr>
              <a:t>Given these recent advances, much of the dialogue around ML/AI has centered disproportionately, albeit understandably, on breakthroughs in algorithms and their applications. Notably absent in the discussion has been any mention of the infrastructure underlying these intelligent systems.</a:t>
            </a:r>
            <a:endParaRPr lang="en-US" dirty="0">
              <a:effectLst/>
            </a:endParaRPr>
          </a:p>
          <a:p>
            <a:r>
              <a:rPr lang="en-US" sz="1200" kern="1200" dirty="0">
                <a:solidFill>
                  <a:schemeClr val="tx1"/>
                </a:solidFill>
                <a:effectLst/>
                <a:latin typeface="+mn-lt"/>
                <a:ea typeface="+mn-ea"/>
                <a:cs typeface="+mn-cs"/>
              </a:rPr>
              <a:t>Just as in the earliest days of computing, when one needed to be expert in assembly language, compilers, and operating systems to develop a simple application, so today you need </a:t>
            </a:r>
            <a:r>
              <a:rPr lang="en-US" sz="1200" kern="1200" dirty="0">
                <a:solidFill>
                  <a:schemeClr val="tx1"/>
                </a:solidFill>
                <a:effectLst/>
                <a:latin typeface="+mn-lt"/>
                <a:ea typeface="+mn-ea"/>
                <a:cs typeface="+mn-cs"/>
                <a:hlinkClick r:id="rId10"/>
              </a:rPr>
              <a:t>an army of stats and distributed systems</a:t>
            </a:r>
            <a:r>
              <a:rPr lang="en-US" sz="1200" kern="1200" dirty="0">
                <a:solidFill>
                  <a:schemeClr val="tx1"/>
                </a:solidFill>
                <a:effectLst/>
                <a:latin typeface="+mn-lt"/>
                <a:ea typeface="+mn-ea"/>
                <a:cs typeface="+mn-cs"/>
              </a:rPr>
              <a:t> PhDs to build and deploy AI at scale. The abstractions and tooling necessary to make ML/AI usable are the missing link. The upshot is that ML/AI remains a limited and expensive discipline reserved for only a few elite engineering organizations.</a:t>
            </a:r>
            <a:endParaRPr lang="en-US" dirty="0">
              <a:effectLst/>
            </a:endParaRPr>
          </a:p>
          <a:p>
            <a:r>
              <a:rPr lang="en-US" sz="1200" kern="1200" dirty="0">
                <a:solidFill>
                  <a:schemeClr val="tx1"/>
                </a:solidFill>
                <a:effectLst/>
                <a:latin typeface="+mn-lt"/>
                <a:ea typeface="+mn-ea"/>
                <a:cs typeface="+mn-cs"/>
              </a:rPr>
              <a:t>Ultimately, this relates to a lag in the evolution of infrastructure, which to date is far outpaced by innovation in machine learning techniques. Put simply, the systems and tooling that helped usher in the current era of practical machine learning are ill-suited to power future generations of the intelligent applications they spawned.</a:t>
            </a:r>
            <a:endParaRPr lang="en-US" dirty="0">
              <a:effectLst/>
            </a:endParaRPr>
          </a:p>
          <a:p>
            <a:r>
              <a:rPr lang="en-US" sz="1200" kern="1200" dirty="0">
                <a:solidFill>
                  <a:schemeClr val="tx1"/>
                </a:solidFill>
                <a:effectLst/>
                <a:latin typeface="+mn-lt"/>
                <a:ea typeface="+mn-ea"/>
                <a:cs typeface="+mn-cs"/>
              </a:rPr>
              <a:t>Going forward, an entirely new </a:t>
            </a:r>
            <a:r>
              <a:rPr lang="en-US" sz="1200" kern="1200" dirty="0" err="1">
                <a:solidFill>
                  <a:schemeClr val="tx1"/>
                </a:solidFill>
                <a:effectLst/>
                <a:latin typeface="+mn-lt"/>
                <a:ea typeface="+mn-ea"/>
                <a:cs typeface="+mn-cs"/>
              </a:rPr>
              <a:t>toolchain</a:t>
            </a:r>
            <a:r>
              <a:rPr lang="en-US" sz="1200" kern="1200" dirty="0">
                <a:solidFill>
                  <a:schemeClr val="tx1"/>
                </a:solidFill>
                <a:effectLst/>
                <a:latin typeface="+mn-lt"/>
                <a:ea typeface="+mn-ea"/>
                <a:cs typeface="+mn-cs"/>
              </a:rPr>
              <a:t> is necessary to unlock the potential of ML/AI, to make it operational and usable — let alone approachable — for developers and enterprises. It stands to reason, then, that the next great opportunity in infrastructure will be to provide the building blocks for systems of intelligence.</a:t>
            </a:r>
            <a:endParaRPr lang="en-US" dirty="0">
              <a:effectLst/>
            </a:endParaRPr>
          </a:p>
          <a:p>
            <a:r>
              <a:rPr lang="en-US" sz="1200" b="1" kern="1200" dirty="0">
                <a:solidFill>
                  <a:schemeClr val="tx1"/>
                </a:solidFill>
                <a:effectLst/>
                <a:latin typeface="+mn-lt"/>
                <a:ea typeface="+mn-ea"/>
                <a:cs typeface="+mn-cs"/>
              </a:rPr>
              <a:t>From Infrastructure 1.0 to 2.0 and beyond</a:t>
            </a:r>
            <a:endParaRPr lang="en-US" b="1" dirty="0">
              <a:effectLst/>
            </a:endParaRPr>
          </a:p>
          <a:p>
            <a:r>
              <a:rPr lang="en-US" sz="1200" kern="1200" dirty="0">
                <a:solidFill>
                  <a:schemeClr val="tx1"/>
                </a:solidFill>
                <a:effectLst/>
                <a:latin typeface="+mn-lt"/>
                <a:ea typeface="+mn-ea"/>
                <a:cs typeface="+mn-cs"/>
              </a:rPr>
              <a:t>Applications and infrastructure evolve in lock-step.</a:t>
            </a:r>
            <a:endParaRPr lang="en-US" dirty="0">
              <a:effectLst/>
            </a:endParaRPr>
          </a:p>
          <a:p>
            <a:r>
              <a:rPr lang="en-US" sz="1200" kern="1200" dirty="0">
                <a:solidFill>
                  <a:schemeClr val="tx1"/>
                </a:solidFill>
                <a:effectLst/>
                <a:latin typeface="+mn-lt"/>
                <a:ea typeface="+mn-ea"/>
                <a:cs typeface="+mn-cs"/>
              </a:rPr>
              <a:t>Advances in hardware or systems software cascade up the stack, enabling new breeds of applications. Those apps mature and come to strain their underlying resources, catalyzing a subsequent cycle of innovation at the infrastructure layer. The rise of better, faster, cheaper building blocks invariably leads to applications that deliver previously unforetold experiences to end users. This ebb and flow forms the contours of a technical legacy that stretches from punch-cards to Pong to PowerPoint to Pinterest.</a:t>
            </a:r>
            <a:endParaRPr lang="en-US" dirty="0">
              <a:effectLst/>
            </a:endParaRPr>
          </a:p>
          <a:p>
            <a:r>
              <a:rPr lang="en-US" sz="1200" kern="1200" dirty="0">
                <a:solidFill>
                  <a:schemeClr val="tx1"/>
                </a:solidFill>
                <a:effectLst/>
                <a:latin typeface="+mn-lt"/>
                <a:ea typeface="+mn-ea"/>
                <a:cs typeface="+mn-cs"/>
              </a:rPr>
              <a:t>The commercial internet that came of age in the late ’90s and early ’00s owes its existence to the x86 instruction set (Intel), the standardized operating system (Microsoft), the relational database (Oracle), Ethernet networking (Cisco), and networked data storage (EMC). Amazon, eBay, Yahoo, and even the earliest iterations of Google and Facebook were built on this backbone we call Infrastructure 1.0.</a:t>
            </a:r>
            <a:endParaRPr lang="en-US" dirty="0">
              <a:effectLst/>
            </a:endParaRPr>
          </a:p>
          <a:p>
            <a:r>
              <a:rPr lang="en-US" sz="1200" kern="1200" dirty="0">
                <a:solidFill>
                  <a:schemeClr val="tx1"/>
                </a:solidFill>
                <a:effectLst/>
                <a:latin typeface="+mn-lt"/>
                <a:ea typeface="+mn-ea"/>
                <a:cs typeface="+mn-cs"/>
              </a:rPr>
              <a:t>Yet as the web matured, growing from 16 million users in 1995 to over 3 billion by the end of 2015, the scale and performance requirements of applications morphed. It was no longer feasible, much less economical, for web-scale giants to run their businesses on the backs of technologies developed during and for the client-server era.</a:t>
            </a:r>
            <a:endParaRPr lang="en-US" dirty="0">
              <a:effectLst/>
            </a:endParaRPr>
          </a:p>
          <a:p>
            <a:r>
              <a:rPr lang="en-US" sz="1200" kern="1200" dirty="0">
                <a:solidFill>
                  <a:schemeClr val="tx1"/>
                </a:solidFill>
                <a:effectLst/>
                <a:latin typeface="+mn-lt"/>
                <a:ea typeface="+mn-ea"/>
                <a:cs typeface="+mn-cs"/>
              </a:rPr>
              <a:t>Instead, these companies looked inward. Coupling superior technical expertise with parallel computing research from academia, the Googles, Facebooks, and Amazons of the world defined a new class of infrastructure that was scale-out, programmable, (often) open source, and commodity. This category of technologies — Linux, KVM, </a:t>
            </a:r>
            <a:r>
              <a:rPr lang="en-US" sz="1200" kern="1200" dirty="0" err="1">
                <a:solidFill>
                  <a:schemeClr val="tx1"/>
                </a:solidFill>
                <a:effectLst/>
                <a:latin typeface="+mn-lt"/>
                <a:ea typeface="+mn-ea"/>
                <a:cs typeface="+mn-cs"/>
              </a:rPr>
              <a:t>Xen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Docker</a:t>
            </a:r>
            <a:r>
              <a:rPr lang="en-US" sz="1200" kern="1200" dirty="0">
                <a:solidFill>
                  <a:schemeClr val="tx1"/>
                </a:solidFill>
                <a:effectLst/>
                <a:latin typeface="+mn-lt"/>
                <a:ea typeface="+mn-ea"/>
                <a:cs typeface="+mn-cs"/>
              </a:rPr>
              <a:t>, Kubernetes, </a:t>
            </a:r>
            <a:r>
              <a:rPr lang="en-US" sz="1200" kern="1200" dirty="0" err="1">
                <a:solidFill>
                  <a:schemeClr val="tx1"/>
                </a:solidFill>
                <a:effectLst/>
                <a:latin typeface="+mn-lt"/>
                <a:ea typeface="+mn-ea"/>
                <a:cs typeface="+mn-cs"/>
              </a:rPr>
              <a:t>Mesos</a:t>
            </a:r>
            <a:r>
              <a:rPr lang="en-US" sz="1200" kern="1200" dirty="0">
                <a:solidFill>
                  <a:schemeClr val="tx1"/>
                </a:solidFill>
                <a:effectLst/>
                <a:latin typeface="+mn-lt"/>
                <a:ea typeface="+mn-ea"/>
                <a:cs typeface="+mn-cs"/>
              </a:rPr>
              <a:t>, MySQL, </a:t>
            </a:r>
            <a:r>
              <a:rPr lang="en-US" sz="1200" kern="1200" dirty="0" err="1">
                <a:solidFill>
                  <a:schemeClr val="tx1"/>
                </a:solidFill>
                <a:effectLst/>
                <a:latin typeface="+mn-lt"/>
                <a:ea typeface="+mn-ea"/>
                <a:cs typeface="+mn-cs"/>
              </a:rPr>
              <a:t>MongoDB</a:t>
            </a:r>
            <a:r>
              <a:rPr lang="en-US" sz="1200" kern="1200" dirty="0">
                <a:solidFill>
                  <a:schemeClr val="tx1"/>
                </a:solidFill>
                <a:effectLst/>
                <a:latin typeface="+mn-lt"/>
                <a:ea typeface="+mn-ea"/>
                <a:cs typeface="+mn-cs"/>
              </a:rPr>
              <a:t>, Kafka, Hadoop, Spark, and many others — defined the cloud era. My colleague Sunil Dhaliwal described this shift as </a:t>
            </a:r>
            <a:r>
              <a:rPr lang="en-US" sz="1200" kern="1200" dirty="0">
                <a:solidFill>
                  <a:schemeClr val="tx1"/>
                </a:solidFill>
                <a:effectLst/>
                <a:latin typeface="+mn-lt"/>
                <a:ea typeface="+mn-ea"/>
                <a:cs typeface="+mn-cs"/>
                <a:hlinkClick r:id="rId11"/>
              </a:rPr>
              <a:t>Infrastructure 2.0</a:t>
            </a:r>
            <a:r>
              <a:rPr lang="en-US" sz="1200" kern="1200" dirty="0">
                <a:solidFill>
                  <a:schemeClr val="tx1"/>
                </a:solidFill>
                <a:effectLst/>
                <a:latin typeface="+mn-lt"/>
                <a:ea typeface="+mn-ea"/>
                <a:cs typeface="+mn-cs"/>
              </a:rPr>
              <a:t>.</a:t>
            </a:r>
            <a:endParaRPr lang="en-US" dirty="0">
              <a:effectLst/>
            </a:endParaRPr>
          </a:p>
          <a:p>
            <a:r>
              <a:rPr lang="en-US" sz="1200" kern="1200" dirty="0">
                <a:solidFill>
                  <a:schemeClr val="tx1"/>
                </a:solidFill>
                <a:effectLst/>
                <a:latin typeface="+mn-lt"/>
                <a:ea typeface="+mn-ea"/>
                <a:cs typeface="+mn-cs"/>
              </a:rPr>
              <a:t>Ultimately, the technologies of this generation were purpose-built for scaling the internet to billions of end users and storing information captured from those users efficiently. In doing so, the innovations of Infrastructure 2.0 catalyzed a dramatic acceleration in data growth. Combined with virtually endless parallel compute and algorithmic advances, the stage was set for today’s era of practical machine learning.</a:t>
            </a:r>
            <a:endParaRPr lang="en-US" dirty="0">
              <a:effectLst/>
            </a:endParaRPr>
          </a:p>
          <a:p>
            <a:r>
              <a:rPr lang="en-US" sz="1200" b="1" kern="1200" dirty="0">
                <a:solidFill>
                  <a:schemeClr val="tx1"/>
                </a:solidFill>
                <a:effectLst/>
                <a:latin typeface="+mn-lt"/>
                <a:ea typeface="+mn-ea"/>
                <a:cs typeface="+mn-cs"/>
              </a:rPr>
              <a:t>Infrastructure 3.0: Toward intelligent systems</a:t>
            </a:r>
            <a:endParaRPr lang="en-US" b="1" dirty="0">
              <a:effectLst/>
            </a:endParaRPr>
          </a:p>
          <a:p>
            <a:r>
              <a:rPr lang="en-US" sz="1200" kern="1200" dirty="0">
                <a:solidFill>
                  <a:schemeClr val="tx1"/>
                </a:solidFill>
                <a:effectLst/>
                <a:latin typeface="+mn-lt"/>
                <a:ea typeface="+mn-ea"/>
                <a:cs typeface="+mn-cs"/>
              </a:rPr>
              <a:t>Infrastructure 2.0 was ultimately concerned with the question “How do we connect the world?” Today’s generation of technology rephrases the question to ask, “How do we make sense of the world?”</a:t>
            </a:r>
            <a:endParaRPr lang="en-US" dirty="0">
              <a:effectLst/>
            </a:endParaRPr>
          </a:p>
          <a:p>
            <a:r>
              <a:rPr lang="en-US" sz="1200" kern="1200" dirty="0">
                <a:solidFill>
                  <a:schemeClr val="tx1"/>
                </a:solidFill>
                <a:effectLst/>
                <a:latin typeface="+mn-lt"/>
                <a:ea typeface="+mn-ea"/>
                <a:cs typeface="+mn-cs"/>
              </a:rPr>
              <a:t>This distinction — connectivity vs. cognition — is what makes </a:t>
            </a:r>
            <a:r>
              <a:rPr lang="en-US" sz="1200" kern="1200" dirty="0">
                <a:solidFill>
                  <a:schemeClr val="tx1"/>
                </a:solidFill>
                <a:effectLst/>
                <a:latin typeface="+mn-lt"/>
                <a:ea typeface="+mn-ea"/>
                <a:cs typeface="+mn-cs"/>
                <a:hlinkClick r:id="rId12"/>
              </a:rPr>
              <a:t>ML/AI radically different from software of previous generations</a:t>
            </a:r>
            <a:r>
              <a:rPr lang="en-US" sz="1200" kern="1200" dirty="0">
                <a:solidFill>
                  <a:schemeClr val="tx1"/>
                </a:solidFill>
                <a:effectLst/>
                <a:latin typeface="+mn-lt"/>
                <a:ea typeface="+mn-ea"/>
                <a:cs typeface="+mn-cs"/>
              </a:rPr>
              <a:t>. The computational challenge of coding cognition is that it inverts the classical programming paradigm. Whereas in traditional applications, logic is hand-coded to perform a specific task, in ML/AI, training algorithms infer logic from troves of data. That logic is then implemented to make decisions and predictions about the world.</a:t>
            </a:r>
            <a:endParaRPr lang="en-US" dirty="0">
              <a:effectLst/>
            </a:endParaRPr>
          </a:p>
          <a:p>
            <a:r>
              <a:rPr lang="en-US" sz="1200" kern="1200" dirty="0">
                <a:solidFill>
                  <a:schemeClr val="tx1"/>
                </a:solidFill>
                <a:effectLst/>
                <a:latin typeface="+mn-lt"/>
                <a:ea typeface="+mn-ea"/>
                <a:cs typeface="+mn-cs"/>
              </a:rPr>
              <a:t>The result is an application that is “smart,” but exceptionally data-intensive and computationally expensive. These properties make ML/AI a poor fit for the multipurpose, generic </a:t>
            </a:r>
            <a:r>
              <a:rPr lang="en-US" sz="1200" kern="1200" dirty="0">
                <a:solidFill>
                  <a:schemeClr val="tx1"/>
                </a:solidFill>
                <a:effectLst/>
                <a:latin typeface="+mn-lt"/>
                <a:ea typeface="+mn-ea"/>
                <a:cs typeface="+mn-cs"/>
                <a:hlinkClick r:id="rId13"/>
              </a:rPr>
              <a:t>Von Neumann</a:t>
            </a:r>
            <a:r>
              <a:rPr lang="en-US" sz="1200" kern="1200" dirty="0">
                <a:solidFill>
                  <a:schemeClr val="tx1"/>
                </a:solidFill>
                <a:effectLst/>
                <a:latin typeface="+mn-lt"/>
                <a:ea typeface="+mn-ea"/>
                <a:cs typeface="+mn-cs"/>
              </a:rPr>
              <a:t> computing paradigm of the past seventy-plus years. Instead, ML/AI represents a foundational new architecture that necessitates a rethink of infrastructure, tooling, and development practices.</a:t>
            </a:r>
            <a:endParaRPr lang="en-US" dirty="0">
              <a:effectLst/>
            </a:endParaRPr>
          </a:p>
          <a:p>
            <a:r>
              <a:rPr lang="en-US" sz="1200" kern="1200" dirty="0">
                <a:solidFill>
                  <a:schemeClr val="tx1"/>
                </a:solidFill>
                <a:effectLst/>
                <a:latin typeface="+mn-lt"/>
                <a:ea typeface="+mn-ea"/>
                <a:cs typeface="+mn-cs"/>
              </a:rPr>
              <a:t>To date, however, the preponderance of research and innovation in ML/AI has been dedicated to new algorithms, model training techniques, and optimizations. The irony is that only a </a:t>
            </a:r>
            <a:r>
              <a:rPr lang="en-US" sz="1200" kern="1200" dirty="0">
                <a:solidFill>
                  <a:schemeClr val="tx1"/>
                </a:solidFill>
                <a:effectLst/>
                <a:latin typeface="+mn-lt"/>
                <a:ea typeface="+mn-ea"/>
                <a:cs typeface="+mn-cs"/>
                <a:hlinkClick r:id="rId14"/>
              </a:rPr>
              <a:t>tiny fraction</a:t>
            </a:r>
            <a:r>
              <a:rPr lang="en-US" sz="1200" kern="1200" dirty="0">
                <a:solidFill>
                  <a:schemeClr val="tx1"/>
                </a:solidFill>
                <a:effectLst/>
                <a:latin typeface="+mn-lt"/>
                <a:ea typeface="+mn-ea"/>
                <a:cs typeface="+mn-cs"/>
              </a:rPr>
              <a:t> of the code in ML/AI systems is devoted to learning or prediction. Rather, the majority of complexity manifests in data preparation, feature engineering, and operationalizing the distributed systems infrastructure necessary to perform these tasks at scale.</a:t>
            </a:r>
            <a:endParaRPr lang="en-US" dirty="0">
              <a:effectLst/>
            </a:endParaRPr>
          </a:p>
          <a:p>
            <a:r>
              <a:rPr lang="en-US" dirty="0"/>
              <a:t/>
            </a:r>
            <a:br>
              <a:rPr lang="en-US" dirty="0"/>
            </a:br>
            <a:endParaRPr lang="en-US" dirty="0"/>
          </a:p>
          <a:p>
            <a:r>
              <a:rPr lang="en-US" dirty="0"/>
              <a:t/>
            </a:r>
            <a:br>
              <a:rPr lang="en-US" dirty="0"/>
            </a:br>
            <a:endParaRPr lang="en-US" dirty="0"/>
          </a:p>
          <a:p>
            <a:r>
              <a:rPr lang="en-US" sz="1200" kern="1200" dirty="0">
                <a:solidFill>
                  <a:schemeClr val="tx1"/>
                </a:solidFill>
                <a:effectLst/>
                <a:latin typeface="+mn-lt"/>
                <a:ea typeface="+mn-ea"/>
                <a:cs typeface="+mn-cs"/>
              </a:rPr>
              <a:t>Building and deploying ML/AI successfully requires a complex, carefully coordinated workflow involving multiple discrete systems. First, data needs to be ingested, cleaned, and labeled. Then, the appropriate properties, known as features, upon which prediction is based must be determined. Finally, developers must train models and validate, serve, and continuously optimize them. From start to finish, this process may take many months, even for the most technically proficient organizations.</a:t>
            </a:r>
            <a:endParaRPr lang="en-US" dirty="0"/>
          </a:p>
          <a:p>
            <a:r>
              <a:rPr lang="en-US" dirty="0"/>
              <a:t/>
            </a:r>
            <a:br>
              <a:rPr lang="en-US" dirty="0"/>
            </a:br>
            <a:endParaRPr lang="en-US" dirty="0"/>
          </a:p>
          <a:p>
            <a:r>
              <a:rPr lang="en-US" dirty="0"/>
              <a:t/>
            </a:r>
            <a:br>
              <a:rPr lang="en-US" dirty="0"/>
            </a:br>
            <a:endParaRPr lang="en-US" dirty="0"/>
          </a:p>
          <a:p>
            <a:r>
              <a:rPr lang="en-US" sz="1200" kern="1200" dirty="0">
                <a:solidFill>
                  <a:schemeClr val="tx1"/>
                </a:solidFill>
                <a:effectLst/>
                <a:latin typeface="+mn-lt"/>
                <a:ea typeface="+mn-ea"/>
                <a:cs typeface="+mn-cs"/>
              </a:rPr>
              <a:t>For ML/AI to reach its full potential, it must graduate from the academic discipline it is today into an engineering one. What that means in practice is that there needs to be new abstractions, interfaces, systems, and tooling to make developing and deploying intelligent applications easy for developers.</a:t>
            </a:r>
            <a:endParaRPr lang="en-US" dirty="0"/>
          </a:p>
          <a:p>
            <a:r>
              <a:rPr lang="en-US" sz="1200" kern="1200" dirty="0">
                <a:solidFill>
                  <a:schemeClr val="tx1"/>
                </a:solidFill>
                <a:effectLst/>
                <a:latin typeface="+mn-lt"/>
                <a:ea typeface="+mn-ea"/>
                <a:cs typeface="+mn-cs"/>
              </a:rPr>
              <a:t>These requisite evolutions are not tiny shifts in abstraction or incremental process improvements. Rather, they are disruptive, foundational changes in both systems design and development workflow.</a:t>
            </a:r>
            <a:endParaRPr lang="en-US" dirty="0">
              <a:effectLst/>
            </a:endParaRPr>
          </a:p>
          <a:p>
            <a:r>
              <a:rPr lang="en-US" sz="1200" kern="1200" dirty="0">
                <a:solidFill>
                  <a:schemeClr val="tx1"/>
                </a:solidFill>
                <a:effectLst/>
                <a:latin typeface="+mn-lt"/>
                <a:ea typeface="+mn-ea"/>
                <a:cs typeface="+mn-cs"/>
              </a:rPr>
              <a:t>Correspondingly, at every layer of the stack, we’re beginning to see new platforms and tools emerge that are optimized for the ML/AI paradigm. The opportunities are abundant:</a:t>
            </a:r>
            <a:endParaRPr lang="en-US" dirty="0">
              <a:effectLst/>
            </a:endParaRPr>
          </a:p>
          <a:p>
            <a:r>
              <a:rPr lang="en-US" sz="1200" kern="1200" dirty="0">
                <a:solidFill>
                  <a:schemeClr val="tx1"/>
                </a:solidFill>
                <a:effectLst/>
                <a:latin typeface="+mn-lt"/>
                <a:ea typeface="+mn-ea"/>
                <a:cs typeface="+mn-cs"/>
              </a:rPr>
              <a:t>Specialized hardware with many computing cores and high bandwidth memory (HBM) very close to the processor die. These chips are optimized for highly parallel, numerical computation that is necessary to perform the rapid, low-precision, floating-point math intrinsic to neural networks.</a:t>
            </a:r>
            <a:endParaRPr lang="en-US" dirty="0">
              <a:effectLst/>
            </a:endParaRPr>
          </a:p>
          <a:p>
            <a:r>
              <a:rPr lang="en-US" sz="1200" kern="1200" dirty="0">
                <a:solidFill>
                  <a:schemeClr val="tx1"/>
                </a:solidFill>
                <a:effectLst/>
                <a:latin typeface="+mn-lt"/>
                <a:ea typeface="+mn-ea"/>
                <a:cs typeface="+mn-cs"/>
              </a:rPr>
              <a:t>Systems software with hardware-efficient implementation that compiles computation down to the transistor level.</a:t>
            </a:r>
            <a:endParaRPr lang="en-US" dirty="0">
              <a:effectLst/>
            </a:endParaRPr>
          </a:p>
          <a:p>
            <a:r>
              <a:rPr lang="en-US" sz="1200" kern="1200" dirty="0">
                <a:solidFill>
                  <a:schemeClr val="tx1"/>
                </a:solidFill>
                <a:effectLst/>
                <a:latin typeface="+mn-lt"/>
                <a:ea typeface="+mn-ea"/>
                <a:cs typeface="+mn-cs"/>
              </a:rPr>
              <a:t>Distributed computing frameworks, for both training and inference, that can efficiently scale out model operations across multiple nodes.</a:t>
            </a:r>
            <a:endParaRPr lang="en-US" dirty="0">
              <a:effectLst/>
            </a:endParaRPr>
          </a:p>
          <a:p>
            <a:r>
              <a:rPr lang="en-US" sz="1200" kern="1200" dirty="0">
                <a:solidFill>
                  <a:schemeClr val="tx1"/>
                </a:solidFill>
                <a:effectLst/>
                <a:latin typeface="+mn-lt"/>
                <a:ea typeface="+mn-ea"/>
                <a:cs typeface="+mn-cs"/>
              </a:rPr>
              <a:t>Data and metadata management systems to enable reliable, uniform, and reproducible pipelines for creating and managing both training and prediction data.</a:t>
            </a:r>
            <a:endParaRPr lang="en-US" dirty="0">
              <a:effectLst/>
            </a:endParaRPr>
          </a:p>
          <a:p>
            <a:r>
              <a:rPr lang="en-US" sz="1200" kern="1200" dirty="0">
                <a:solidFill>
                  <a:schemeClr val="tx1"/>
                </a:solidFill>
                <a:effectLst/>
                <a:latin typeface="+mn-lt"/>
                <a:ea typeface="+mn-ea"/>
                <a:cs typeface="+mn-cs"/>
              </a:rPr>
              <a:t>Extremely low-latency serving infrastructure that enables machines to rapidly execute intelligent actions based on real-time data and context.</a:t>
            </a:r>
            <a:endParaRPr lang="en-US" dirty="0">
              <a:effectLst/>
            </a:endParaRPr>
          </a:p>
          <a:p>
            <a:r>
              <a:rPr lang="en-US" sz="1200" kern="1200" dirty="0">
                <a:solidFill>
                  <a:schemeClr val="tx1"/>
                </a:solidFill>
                <a:effectLst/>
                <a:latin typeface="+mn-lt"/>
                <a:ea typeface="+mn-ea"/>
                <a:cs typeface="+mn-cs"/>
              </a:rPr>
              <a:t>Model interpretation, QA, debugging, and observability tooling to monitor, introspect, tune, and optimize models and applications at scale.</a:t>
            </a:r>
            <a:endParaRPr lang="en-US" dirty="0">
              <a:effectLst/>
            </a:endParaRPr>
          </a:p>
          <a:p>
            <a:r>
              <a:rPr lang="en-US" sz="1200" kern="1200" dirty="0">
                <a:solidFill>
                  <a:schemeClr val="tx1"/>
                </a:solidFill>
                <a:effectLst/>
                <a:latin typeface="+mn-lt"/>
                <a:ea typeface="+mn-ea"/>
                <a:cs typeface="+mn-cs"/>
              </a:rPr>
              <a:t>End-to-end platforms that encapsulate the entire ML/AI workflow and abstract away complexity from end users. Examples include in-house systems like </a:t>
            </a:r>
            <a:r>
              <a:rPr lang="en-US" sz="1200" kern="1200" dirty="0">
                <a:solidFill>
                  <a:schemeClr val="tx1"/>
                </a:solidFill>
                <a:effectLst/>
                <a:latin typeface="+mn-lt"/>
                <a:ea typeface="+mn-ea"/>
                <a:cs typeface="+mn-cs"/>
                <a:hlinkClick r:id="rId15"/>
              </a:rPr>
              <a:t>Uber’s Michelangelo</a:t>
            </a:r>
            <a:r>
              <a:rPr lang="en-US" sz="1200" kern="1200" dirty="0">
                <a:solidFill>
                  <a:schemeClr val="tx1"/>
                </a:solidFill>
                <a:effectLst/>
                <a:latin typeface="+mn-lt"/>
                <a:ea typeface="+mn-ea"/>
                <a:cs typeface="+mn-cs"/>
              </a:rPr>
              <a:t> and </a:t>
            </a:r>
            <a:r>
              <a:rPr lang="en-US" sz="1200" kern="1200" dirty="0">
                <a:solidFill>
                  <a:schemeClr val="tx1"/>
                </a:solidFill>
                <a:effectLst/>
                <a:latin typeface="+mn-lt"/>
                <a:ea typeface="+mn-ea"/>
                <a:cs typeface="+mn-cs"/>
                <a:hlinkClick r:id="rId16"/>
              </a:rPr>
              <a:t>Facebook’s FBLearner</a:t>
            </a:r>
            <a:r>
              <a:rPr lang="en-US" sz="1200" kern="1200" dirty="0">
                <a:solidFill>
                  <a:schemeClr val="tx1"/>
                </a:solidFill>
                <a:effectLst/>
                <a:latin typeface="+mn-lt"/>
                <a:ea typeface="+mn-ea"/>
                <a:cs typeface="+mn-cs"/>
              </a:rPr>
              <a:t> and commercial offerings like </a:t>
            </a:r>
            <a:r>
              <a:rPr lang="en-US" sz="1200" kern="1200" dirty="0">
                <a:solidFill>
                  <a:schemeClr val="tx1"/>
                </a:solidFill>
                <a:effectLst/>
                <a:latin typeface="+mn-lt"/>
                <a:ea typeface="+mn-ea"/>
                <a:cs typeface="+mn-cs"/>
                <a:hlinkClick r:id="rId17"/>
              </a:rPr>
              <a:t>Determined AI</a:t>
            </a:r>
            <a:r>
              <a:rPr lang="en-US" sz="1200" kern="1200" dirty="0">
                <a:solidFill>
                  <a:schemeClr val="tx1"/>
                </a:solidFill>
                <a:effectLst/>
                <a:latin typeface="+mn-lt"/>
                <a:ea typeface="+mn-ea"/>
                <a:cs typeface="+mn-cs"/>
              </a:rPr>
              <a:t>*.</a:t>
            </a:r>
            <a:endParaRPr lang="en-US" dirty="0">
              <a:effectLst/>
            </a:endParaRPr>
          </a:p>
          <a:p>
            <a:r>
              <a:rPr lang="en-US" sz="1200" kern="1200" dirty="0">
                <a:solidFill>
                  <a:schemeClr val="tx1"/>
                </a:solidFill>
                <a:effectLst/>
                <a:latin typeface="+mn-lt"/>
                <a:ea typeface="+mn-ea"/>
                <a:cs typeface="+mn-cs"/>
              </a:rPr>
              <a:t>Just as the past decade witnessed the emergence of the </a:t>
            </a:r>
            <a:r>
              <a:rPr lang="en-US" sz="1200" kern="1200" dirty="0">
                <a:solidFill>
                  <a:schemeClr val="tx1"/>
                </a:solidFill>
                <a:effectLst/>
                <a:latin typeface="+mn-lt"/>
                <a:ea typeface="+mn-ea"/>
                <a:cs typeface="+mn-cs"/>
                <a:hlinkClick r:id="rId18"/>
              </a:rPr>
              <a:t>cloud-native stack</a:t>
            </a:r>
            <a:r>
              <a:rPr lang="en-US" sz="1200" kern="1200" dirty="0">
                <a:solidFill>
                  <a:schemeClr val="tx1"/>
                </a:solidFill>
                <a:effectLst/>
                <a:latin typeface="+mn-lt"/>
                <a:ea typeface="+mn-ea"/>
                <a:cs typeface="+mn-cs"/>
              </a:rPr>
              <a:t>, so too over the next several years we expect a vast infrastructure and tooling ecosystem to coalesce around ML/AI.</a:t>
            </a:r>
            <a:endParaRPr lang="en-US" dirty="0"/>
          </a:p>
          <a:p>
            <a:r>
              <a:rPr lang="en-US" dirty="0"/>
              <a:t/>
            </a:r>
            <a:br>
              <a:rPr lang="en-US" dirty="0"/>
            </a:br>
            <a:endParaRPr lang="en-US" dirty="0"/>
          </a:p>
          <a:p>
            <a:r>
              <a:rPr lang="en-US" dirty="0"/>
              <a:t/>
            </a:r>
            <a:br>
              <a:rPr lang="en-US" dirty="0"/>
            </a:br>
            <a:endParaRPr lang="en-US" dirty="0"/>
          </a:p>
          <a:p>
            <a:r>
              <a:rPr lang="en-US" dirty="0"/>
              <a:t/>
            </a:r>
            <a:br>
              <a:rPr lang="en-US" dirty="0"/>
            </a:br>
            <a:endParaRPr lang="en-US" dirty="0"/>
          </a:p>
          <a:p>
            <a:r>
              <a:rPr lang="en-US" dirty="0"/>
              <a:t/>
            </a:r>
            <a:br>
              <a:rPr lang="en-US" dirty="0"/>
            </a:br>
            <a:endParaRPr lang="en-US" dirty="0"/>
          </a:p>
          <a:p>
            <a:r>
              <a:rPr lang="en-US" sz="1200" kern="1200" dirty="0">
                <a:solidFill>
                  <a:schemeClr val="tx1"/>
                </a:solidFill>
                <a:effectLst/>
                <a:latin typeface="+mn-lt"/>
                <a:ea typeface="+mn-ea"/>
                <a:cs typeface="+mn-cs"/>
              </a:rPr>
              <a:t>Collectively, the innovations of this epoch — Infrastructure 3.0 — will be about unlocking the potential of ML/AI and providing the building blocks for intelligent systems. As with previous generations, there will be new projects, platforms, and companies that emerge and challenge the current incumbency. The arms dealers for this imminent ML/AI revolution promise to be the infrastructure giants of tomorrow.</a:t>
            </a:r>
            <a:endParaRPr lang="en-US" dirty="0"/>
          </a:p>
          <a:p>
            <a:endParaRPr lang="en-US" dirty="0"/>
          </a:p>
        </p:txBody>
      </p:sp>
      <p:sp>
        <p:nvSpPr>
          <p:cNvPr id="4" name="Slide Number Placeholder 3"/>
          <p:cNvSpPr>
            <a:spLocks noGrp="1"/>
          </p:cNvSpPr>
          <p:nvPr>
            <p:ph type="sldNum" sz="quarter" idx="10"/>
          </p:nvPr>
        </p:nvSpPr>
        <p:spPr/>
        <p:txBody>
          <a:bodyPr/>
          <a:lstStyle/>
          <a:p>
            <a:fld id="{300B4FE9-ADD8-4BC5-9A5D-7E2067189979}" type="slidenum">
              <a:rPr lang="en-US" smtClean="0"/>
              <a:t>20</a:t>
            </a:fld>
            <a:endParaRPr lang="en-US"/>
          </a:p>
        </p:txBody>
      </p:sp>
    </p:spTree>
    <p:extLst>
      <p:ext uri="{BB962C8B-B14F-4D97-AF65-F5344CB8AC3E}">
        <p14:creationId xmlns:p14="http://schemas.microsoft.com/office/powerpoint/2010/main" val="41175861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56EA738-DF6D-417C-B506-20A0D00BE6A7}" type="slidenum">
              <a:rPr lang="en-US" smtClean="0"/>
              <a:t>21</a:t>
            </a:fld>
            <a:endParaRPr lang="en-US"/>
          </a:p>
        </p:txBody>
      </p:sp>
    </p:spTree>
    <p:extLst>
      <p:ext uri="{BB962C8B-B14F-4D97-AF65-F5344CB8AC3E}">
        <p14:creationId xmlns:p14="http://schemas.microsoft.com/office/powerpoint/2010/main" val="35104935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C73934-D492-4443-9427-018DE5D6DDA5}"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12272316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0875" y="1168400"/>
            <a:ext cx="5605463" cy="3154363"/>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What should we be doing as sales people to do something about this and/or increase our IoT sales pipeline?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chart shows a process that is proven.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IoT Solution Lifecycle is designed to break a seemingly overwhelming combination of technical expertise, business acumen and scope into workable elements. These elements allow the steps of an overall process to be broken down into manageable segments and assigned to responsible parties or providers in the framework. This way you control and guide:</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Customer Outcomes</a:t>
            </a:r>
          </a:p>
          <a:p>
            <a:pPr lvl="0"/>
            <a:r>
              <a:rPr lang="en-US" sz="1200" kern="1200" dirty="0">
                <a:solidFill>
                  <a:schemeClr val="tx1"/>
                </a:solidFill>
                <a:effectLst/>
                <a:latin typeface="+mn-lt"/>
                <a:ea typeface="+mn-ea"/>
                <a:cs typeface="+mn-cs"/>
              </a:rPr>
              <a:t>Preparation and Understanding phases – Business Case Developments</a:t>
            </a:r>
          </a:p>
          <a:p>
            <a:pPr lvl="0"/>
            <a:r>
              <a:rPr lang="en-US" sz="1200" kern="1200" dirty="0">
                <a:solidFill>
                  <a:schemeClr val="tx1"/>
                </a:solidFill>
                <a:effectLst/>
                <a:latin typeface="+mn-lt"/>
                <a:ea typeface="+mn-ea"/>
                <a:cs typeface="+mn-cs"/>
              </a:rPr>
              <a:t>Understanding and </a:t>
            </a:r>
            <a:r>
              <a:rPr lang="en-US" sz="1200" kern="1200" dirty="0" err="1">
                <a:solidFill>
                  <a:schemeClr val="tx1"/>
                </a:solidFill>
                <a:effectLst/>
                <a:latin typeface="+mn-lt"/>
                <a:ea typeface="+mn-ea"/>
                <a:cs typeface="+mn-cs"/>
              </a:rPr>
              <a:t>Ideatation</a:t>
            </a:r>
            <a:r>
              <a:rPr lang="en-US" sz="1200" kern="1200" dirty="0">
                <a:solidFill>
                  <a:schemeClr val="tx1"/>
                </a:solidFill>
                <a:effectLst/>
                <a:latin typeface="+mn-lt"/>
                <a:ea typeface="+mn-ea"/>
                <a:cs typeface="+mn-cs"/>
              </a:rPr>
              <a:t> phases – Build vs Buy Decisions</a:t>
            </a:r>
          </a:p>
          <a:p>
            <a:pPr lvl="0"/>
            <a:r>
              <a:rPr lang="en-US" sz="1200" kern="1200" dirty="0">
                <a:solidFill>
                  <a:schemeClr val="tx1"/>
                </a:solidFill>
                <a:effectLst/>
                <a:latin typeface="+mn-lt"/>
                <a:ea typeface="+mn-ea"/>
                <a:cs typeface="+mn-cs"/>
              </a:rPr>
              <a:t>Prototype phases – “Proof of Concept”</a:t>
            </a:r>
          </a:p>
          <a:p>
            <a:pPr lvl="0"/>
            <a:r>
              <a:rPr lang="en-US" sz="1200" kern="1200" dirty="0">
                <a:solidFill>
                  <a:schemeClr val="tx1"/>
                </a:solidFill>
                <a:effectLst/>
                <a:latin typeface="+mn-lt"/>
                <a:ea typeface="+mn-ea"/>
                <a:cs typeface="+mn-cs"/>
              </a:rPr>
              <a:t>Validation phase – Initial Pilot rollouts</a:t>
            </a:r>
          </a:p>
          <a:p>
            <a:pPr lvl="0"/>
            <a:r>
              <a:rPr lang="en-US" sz="1200" kern="1200" dirty="0">
                <a:solidFill>
                  <a:schemeClr val="tx1"/>
                </a:solidFill>
                <a:effectLst/>
                <a:latin typeface="+mn-lt"/>
                <a:ea typeface="+mn-ea"/>
                <a:cs typeface="+mn-cs"/>
              </a:rPr>
              <a:t>Scale phases – Commercial deployments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&lt;Transition:&gt; IoT sales are not really about IoT, they are mostly about business drivers and digital transformations that lead to improved business results.</a:t>
            </a:r>
          </a:p>
          <a:p>
            <a:r>
              <a:rPr lang="en-US" sz="1200" b="1" u="none" strike="noStrike"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u="none" strike="noStrike"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b="1" u="sng" baseline="0" dirty="0"/>
          </a:p>
          <a:p>
            <a:endParaRPr lang="en-US" b="1" u="sng" baseline="0" dirty="0"/>
          </a:p>
        </p:txBody>
      </p:sp>
      <p:sp>
        <p:nvSpPr>
          <p:cNvPr id="4" name="Slide Number Placeholder 3"/>
          <p:cNvSpPr>
            <a:spLocks noGrp="1"/>
          </p:cNvSpPr>
          <p:nvPr>
            <p:ph type="sldNum" sz="quarter" idx="10"/>
          </p:nvPr>
        </p:nvSpPr>
        <p:spPr/>
        <p:txBody>
          <a:bodyPr/>
          <a:lstStyle/>
          <a:p>
            <a:fld id="{006BE02D-20C0-F840-AFAC-BEA99C74FDC2}"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4286416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Intro to the overall Market Opportunity for Fast Lane:</a:t>
            </a:r>
          </a:p>
          <a:p>
            <a:pPr lvl="1"/>
            <a:r>
              <a:rPr lang="en-US" sz="1200" kern="1200" dirty="0" smtClean="0">
                <a:solidFill>
                  <a:schemeClr val="tx1"/>
                </a:solidFill>
                <a:effectLst/>
                <a:latin typeface="+mn-lt"/>
                <a:ea typeface="+mn-ea"/>
                <a:cs typeface="+mn-cs"/>
              </a:rPr>
              <a:t>Digital Disruption, what it really means</a:t>
            </a:r>
          </a:p>
          <a:p>
            <a:pPr lvl="1"/>
            <a:r>
              <a:rPr lang="en-US" sz="1200" kern="1200" dirty="0" smtClean="0">
                <a:solidFill>
                  <a:schemeClr val="tx1"/>
                </a:solidFill>
                <a:effectLst/>
                <a:latin typeface="+mn-lt"/>
                <a:ea typeface="+mn-ea"/>
                <a:cs typeface="+mn-cs"/>
              </a:rPr>
              <a:t>The Fast Lane IoT LoB Vision Statement: </a:t>
            </a:r>
          </a:p>
          <a:p>
            <a:pPr lvl="1"/>
            <a:r>
              <a:rPr lang="en-US" sz="1200" kern="1200" dirty="0" smtClean="0">
                <a:solidFill>
                  <a:schemeClr val="tx1"/>
                </a:solidFill>
                <a:effectLst/>
                <a:latin typeface="+mn-lt"/>
                <a:ea typeface="+mn-ea"/>
                <a:cs typeface="+mn-cs"/>
              </a:rPr>
              <a:t>The word Soup of IoT/DX/AI: Why FL to focus on IoT?</a:t>
            </a:r>
          </a:p>
          <a:p>
            <a:pPr lvl="0"/>
            <a:r>
              <a:rPr lang="en-US" sz="1200" kern="1200" dirty="0" smtClean="0">
                <a:solidFill>
                  <a:schemeClr val="tx1"/>
                </a:solidFill>
                <a:effectLst/>
                <a:latin typeface="+mn-lt"/>
                <a:ea typeface="+mn-ea"/>
                <a:cs typeface="+mn-cs"/>
              </a:rPr>
              <a:t>What Fast Lane is building in IoT</a:t>
            </a:r>
          </a:p>
          <a:p>
            <a:pPr lvl="1"/>
            <a:r>
              <a:rPr lang="en-US" sz="1200" kern="1200" dirty="0" smtClean="0">
                <a:solidFill>
                  <a:schemeClr val="tx1"/>
                </a:solidFill>
                <a:effectLst/>
                <a:latin typeface="+mn-lt"/>
                <a:ea typeface="+mn-ea"/>
                <a:cs typeface="+mn-cs"/>
              </a:rPr>
              <a:t>Roles in IoT: new roles, new learning objectives</a:t>
            </a:r>
          </a:p>
          <a:p>
            <a:pPr lvl="1"/>
            <a:r>
              <a:rPr lang="en-US" sz="1200" kern="1200" dirty="0" smtClean="0">
                <a:solidFill>
                  <a:schemeClr val="tx1"/>
                </a:solidFill>
                <a:effectLst/>
                <a:latin typeface="+mn-lt"/>
                <a:ea typeface="+mn-ea"/>
                <a:cs typeface="+mn-cs"/>
              </a:rPr>
              <a:t>Opportunities across the IoT Lifecycle </a:t>
            </a:r>
          </a:p>
          <a:p>
            <a:pPr lvl="1"/>
            <a:r>
              <a:rPr lang="en-US" sz="1200" kern="1200" dirty="0" smtClean="0">
                <a:solidFill>
                  <a:schemeClr val="tx1"/>
                </a:solidFill>
                <a:effectLst/>
                <a:latin typeface="+mn-lt"/>
                <a:ea typeface="+mn-ea"/>
                <a:cs typeface="+mn-cs"/>
              </a:rPr>
              <a:t>Opportunities up and down the stack</a:t>
            </a:r>
          </a:p>
          <a:p>
            <a:pPr lvl="1"/>
            <a:r>
              <a:rPr lang="en-US" sz="1200" kern="1200" dirty="0" smtClean="0">
                <a:solidFill>
                  <a:schemeClr val="tx1"/>
                </a:solidFill>
                <a:effectLst/>
                <a:latin typeface="+mn-lt"/>
                <a:ea typeface="+mn-ea"/>
                <a:cs typeface="+mn-cs"/>
              </a:rPr>
              <a:t>FL Near Term IoT Portfolio &amp; Capabilities</a:t>
            </a:r>
          </a:p>
          <a:p>
            <a:pPr lvl="2"/>
            <a:r>
              <a:rPr lang="en-US" sz="1200" kern="1200" dirty="0" smtClean="0">
                <a:solidFill>
                  <a:schemeClr val="tx1"/>
                </a:solidFill>
                <a:effectLst/>
                <a:latin typeface="+mn-lt"/>
                <a:ea typeface="+mn-ea"/>
                <a:cs typeface="+mn-cs"/>
              </a:rPr>
              <a:t>Foundations</a:t>
            </a:r>
          </a:p>
          <a:p>
            <a:pPr lvl="2"/>
            <a:r>
              <a:rPr lang="en-US" sz="1200" kern="1200" dirty="0" smtClean="0">
                <a:solidFill>
                  <a:schemeClr val="tx1"/>
                </a:solidFill>
                <a:effectLst/>
                <a:latin typeface="+mn-lt"/>
                <a:ea typeface="+mn-ea"/>
                <a:cs typeface="+mn-cs"/>
              </a:rPr>
              <a:t>Sales Workshops</a:t>
            </a:r>
          </a:p>
          <a:p>
            <a:pPr lvl="2"/>
            <a:r>
              <a:rPr lang="en-US" sz="1200" kern="1200" dirty="0" smtClean="0">
                <a:solidFill>
                  <a:schemeClr val="tx1"/>
                </a:solidFill>
                <a:effectLst/>
                <a:latin typeface="+mn-lt"/>
                <a:ea typeface="+mn-ea"/>
                <a:cs typeface="+mn-cs"/>
              </a:rPr>
              <a:t>Webinars</a:t>
            </a:r>
          </a:p>
          <a:p>
            <a:pPr lvl="2"/>
            <a:r>
              <a:rPr lang="en-US" sz="1200" kern="1200" dirty="0" smtClean="0">
                <a:solidFill>
                  <a:schemeClr val="tx1"/>
                </a:solidFill>
                <a:effectLst/>
                <a:latin typeface="+mn-lt"/>
                <a:ea typeface="+mn-ea"/>
                <a:cs typeface="+mn-cs"/>
              </a:rPr>
              <a:t>Test Drives</a:t>
            </a:r>
          </a:p>
          <a:p>
            <a:pPr lvl="1"/>
            <a:r>
              <a:rPr lang="en-US" sz="1200" kern="1200" dirty="0" smtClean="0">
                <a:solidFill>
                  <a:schemeClr val="tx1"/>
                </a:solidFill>
                <a:effectLst/>
                <a:latin typeface="+mn-lt"/>
                <a:ea typeface="+mn-ea"/>
                <a:cs typeface="+mn-cs"/>
              </a:rPr>
              <a:t>Roadmap Ahead</a:t>
            </a:r>
          </a:p>
          <a:p>
            <a:pPr lvl="0"/>
            <a:r>
              <a:rPr lang="en-US" sz="1200" kern="1200" dirty="0" smtClean="0">
                <a:solidFill>
                  <a:schemeClr val="tx1"/>
                </a:solidFill>
                <a:effectLst/>
                <a:latin typeface="+mn-lt"/>
                <a:ea typeface="+mn-ea"/>
                <a:cs typeface="+mn-cs"/>
              </a:rPr>
              <a:t>Where are the IoT customer Opportunities?</a:t>
            </a:r>
          </a:p>
          <a:p>
            <a:pPr lvl="1"/>
            <a:r>
              <a:rPr lang="en-US" sz="1200" kern="1200" dirty="0" smtClean="0">
                <a:solidFill>
                  <a:schemeClr val="tx1"/>
                </a:solidFill>
                <a:effectLst/>
                <a:latin typeface="+mn-lt"/>
                <a:ea typeface="+mn-ea"/>
                <a:cs typeface="+mn-cs"/>
              </a:rPr>
              <a:t>Customer Segments &amp; Opportunities:</a:t>
            </a:r>
          </a:p>
          <a:p>
            <a:pPr lvl="2"/>
            <a:r>
              <a:rPr lang="en-US" sz="1200" kern="1200" dirty="0" smtClean="0">
                <a:solidFill>
                  <a:schemeClr val="tx1"/>
                </a:solidFill>
                <a:effectLst/>
                <a:latin typeface="+mn-lt"/>
                <a:ea typeface="+mn-ea"/>
                <a:cs typeface="+mn-cs"/>
              </a:rPr>
              <a:t>Vendors: IT, OT, IoT</a:t>
            </a:r>
          </a:p>
          <a:p>
            <a:pPr lvl="2"/>
            <a:r>
              <a:rPr lang="en-US" sz="1200" kern="1200" dirty="0" smtClean="0">
                <a:solidFill>
                  <a:schemeClr val="tx1"/>
                </a:solidFill>
                <a:effectLst/>
                <a:latin typeface="+mn-lt"/>
                <a:ea typeface="+mn-ea"/>
                <a:cs typeface="+mn-cs"/>
              </a:rPr>
              <a:t>Channel: Distis, SIs, VARs</a:t>
            </a:r>
          </a:p>
          <a:p>
            <a:pPr lvl="2"/>
            <a:r>
              <a:rPr lang="en-US" sz="1200" kern="1200" dirty="0" smtClean="0">
                <a:solidFill>
                  <a:schemeClr val="tx1"/>
                </a:solidFill>
                <a:effectLst/>
                <a:latin typeface="+mn-lt"/>
                <a:ea typeface="+mn-ea"/>
                <a:cs typeface="+mn-cs"/>
              </a:rPr>
              <a:t>Enterprise</a:t>
            </a:r>
          </a:p>
          <a:p>
            <a:pPr lvl="2"/>
            <a:r>
              <a:rPr lang="en-US" sz="1200" kern="1200" dirty="0" smtClean="0">
                <a:solidFill>
                  <a:schemeClr val="tx1"/>
                </a:solidFill>
                <a:effectLst/>
                <a:latin typeface="+mn-lt"/>
                <a:ea typeface="+mn-ea"/>
                <a:cs typeface="+mn-cs"/>
              </a:rPr>
              <a:t>Academia</a:t>
            </a:r>
          </a:p>
          <a:p>
            <a:pPr lvl="2"/>
            <a:r>
              <a:rPr lang="en-US" sz="1200" kern="1200" dirty="0" smtClean="0">
                <a:solidFill>
                  <a:schemeClr val="tx1"/>
                </a:solidFill>
                <a:effectLst/>
                <a:latin typeface="+mn-lt"/>
                <a:ea typeface="+mn-ea"/>
                <a:cs typeface="+mn-cs"/>
              </a:rPr>
              <a:t>Government </a:t>
            </a:r>
          </a:p>
          <a:p>
            <a:pPr lvl="1"/>
            <a:r>
              <a:rPr lang="en-US" sz="1200" kern="1200" dirty="0" smtClean="0">
                <a:solidFill>
                  <a:schemeClr val="tx1"/>
                </a:solidFill>
                <a:effectLst/>
                <a:latin typeface="+mn-lt"/>
                <a:ea typeface="+mn-ea"/>
                <a:cs typeface="+mn-cs"/>
              </a:rPr>
              <a:t>GTM Approaches (Discussion)</a:t>
            </a:r>
          </a:p>
          <a:p>
            <a:pPr lvl="2"/>
            <a:r>
              <a:rPr lang="en-US" sz="1200" kern="1200" dirty="0" smtClean="0">
                <a:solidFill>
                  <a:schemeClr val="tx1"/>
                </a:solidFill>
                <a:effectLst/>
                <a:latin typeface="+mn-lt"/>
                <a:ea typeface="+mn-ea"/>
                <a:cs typeface="+mn-cs"/>
              </a:rPr>
              <a:t>Lead Generation Possibilities</a:t>
            </a:r>
          </a:p>
          <a:p>
            <a:pPr lvl="2"/>
            <a:r>
              <a:rPr lang="en-US" sz="1200" kern="1200" dirty="0" smtClean="0">
                <a:solidFill>
                  <a:schemeClr val="tx1"/>
                </a:solidFill>
                <a:effectLst/>
                <a:latin typeface="+mn-lt"/>
                <a:ea typeface="+mn-ea"/>
                <a:cs typeface="+mn-cs"/>
              </a:rPr>
              <a:t>Sales Support</a:t>
            </a:r>
          </a:p>
          <a:p>
            <a:endParaRPr lang="en-US" dirty="0"/>
          </a:p>
        </p:txBody>
      </p:sp>
      <p:sp>
        <p:nvSpPr>
          <p:cNvPr id="4" name="Slide Number Placeholder 3"/>
          <p:cNvSpPr>
            <a:spLocks noGrp="1"/>
          </p:cNvSpPr>
          <p:nvPr>
            <p:ph type="sldNum" sz="quarter" idx="10"/>
          </p:nvPr>
        </p:nvSpPr>
        <p:spPr/>
        <p:txBody>
          <a:bodyPr/>
          <a:lstStyle/>
          <a:p>
            <a:fld id="{456EA738-DF6D-417C-B506-20A0D00BE6A7}" type="slidenum">
              <a:rPr lang="en-US" smtClean="0"/>
              <a:t>2</a:t>
            </a:fld>
            <a:endParaRPr lang="en-US"/>
          </a:p>
        </p:txBody>
      </p:sp>
    </p:spTree>
    <p:extLst>
      <p:ext uri="{BB962C8B-B14F-4D97-AF65-F5344CB8AC3E}">
        <p14:creationId xmlns:p14="http://schemas.microsoft.com/office/powerpoint/2010/main" val="3524368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187" y="5598746"/>
            <a:ext cx="5487626" cy="2858912"/>
          </a:xfrm>
          <a:prstGeom prst="rect">
            <a:avLst/>
          </a:prstGeom>
        </p:spPr>
        <p:txBody>
          <a:bodyPr/>
          <a:lstStyle/>
          <a:p>
            <a:r>
              <a:rPr lang="en-US" dirty="0" smtClean="0"/>
              <a:t>Notes:</a:t>
            </a:r>
          </a:p>
          <a:p>
            <a:pPr marL="166547" indent="-166547" defTabSz="444124">
              <a:buFontTx/>
              <a:buChar char="-"/>
              <a:defRPr/>
            </a:pPr>
            <a:r>
              <a:rPr lang="en-US" dirty="0" smtClean="0"/>
              <a:t>From simple smoke tests (like an advertisement) to prototypes with missing features</a:t>
            </a:r>
          </a:p>
          <a:p>
            <a:pPr marL="166547" indent="-166547" defTabSz="444124">
              <a:buFontTx/>
              <a:buChar char="-"/>
              <a:defRPr/>
            </a:pPr>
            <a:r>
              <a:rPr lang="en-US" dirty="0" smtClean="0"/>
              <a:t>Every extra feature is a form of waste</a:t>
            </a:r>
          </a:p>
          <a:p>
            <a:pPr marL="166547" indent="-166547" defTabSz="444124">
              <a:buFontTx/>
              <a:buChar char="-"/>
              <a:defRPr/>
            </a:pPr>
            <a:r>
              <a:rPr lang="en-US" dirty="0" smtClean="0"/>
              <a:t>An MVP is a basic version of the product that can be sent to some customers (ideally early adopters) who will give you feedback which will help you decide what to do next.</a:t>
            </a:r>
          </a:p>
          <a:p>
            <a:pPr marL="166547" indent="-166547" defTabSz="444124">
              <a:buFontTx/>
              <a:buChar char="-"/>
              <a:defRPr/>
            </a:pPr>
            <a:r>
              <a:rPr lang="en-US" i="1" dirty="0" smtClean="0"/>
              <a:t>Rather than building the service and trying it out on customers, create a sign-up page that merely promises to deliver this groundbreaking capability. Then present it to some prospective clients. Compare their enrollment rate with that of a control group shown the usual sign-up page. The results will give the team the confidence either to proceed or toss the idea into the circular file. No one would actually get the new feature yet, of course, because it hasn’t been built.</a:t>
            </a:r>
            <a:r>
              <a:rPr lang="en-US" dirty="0" smtClean="0"/>
              <a:t> Wired, May 2012</a:t>
            </a:r>
          </a:p>
          <a:p>
            <a:pPr marL="166547" indent="-166547" defTabSz="444124">
              <a:buFontTx/>
              <a:buChar char="-"/>
              <a:defRPr/>
            </a:pPr>
            <a:r>
              <a:rPr lang="en-US" dirty="0" smtClean="0"/>
              <a:t>look for ‘evidence of demand’ before building the complete product, and an easy way to test for this is to observe real user behavior on say, a web page</a:t>
            </a:r>
          </a:p>
          <a:p>
            <a:pPr marL="166547" indent="-166547">
              <a:buFontTx/>
              <a:buChar char="-"/>
            </a:pPr>
            <a:r>
              <a:rPr lang="en-US" dirty="0" smtClean="0"/>
              <a:t>Quality:</a:t>
            </a:r>
          </a:p>
          <a:p>
            <a:pPr marL="610671" lvl="1" indent="-166547">
              <a:buFontTx/>
              <a:buChar char="-"/>
            </a:pPr>
            <a:r>
              <a:rPr lang="en-US" dirty="0" smtClean="0"/>
              <a:t>Quality is primary principle of 6 sigma, lean </a:t>
            </a:r>
            <a:r>
              <a:rPr lang="en-US" dirty="0" err="1" smtClean="0"/>
              <a:t>mfg</a:t>
            </a:r>
            <a:r>
              <a:rPr lang="en-US" dirty="0" smtClean="0"/>
              <a:t>, design thinking, XP, software </a:t>
            </a:r>
            <a:r>
              <a:rPr lang="en-US" dirty="0" err="1" smtClean="0"/>
              <a:t>craftmanship</a:t>
            </a:r>
            <a:endParaRPr lang="en-US" dirty="0" smtClean="0"/>
          </a:p>
          <a:p>
            <a:pPr marL="610671" lvl="1" indent="-166547">
              <a:buFontTx/>
              <a:buChar char="-"/>
            </a:pPr>
            <a:r>
              <a:rPr lang="en-US" dirty="0" smtClean="0"/>
              <a:t>Get empirical</a:t>
            </a:r>
            <a:r>
              <a:rPr lang="en-US" baseline="0" dirty="0" smtClean="0"/>
              <a:t> results</a:t>
            </a:r>
          </a:p>
          <a:p>
            <a:pPr marL="610671" lvl="1" indent="-166547" defTabSz="444124">
              <a:buFontTx/>
              <a:buChar char="-"/>
              <a:defRPr/>
            </a:pPr>
            <a:r>
              <a:rPr lang="en-US" dirty="0" smtClean="0"/>
              <a:t>Set aside traditional professional standards to start process of validated learning</a:t>
            </a:r>
          </a:p>
          <a:p>
            <a:pPr marL="610671" lvl="1" indent="-166547" defTabSz="444124">
              <a:buFontTx/>
              <a:buChar char="-"/>
              <a:defRPr/>
            </a:pPr>
            <a:r>
              <a:rPr lang="en-US" baseline="0" dirty="0" smtClean="0"/>
              <a:t>What errors are they reporting? That’s the parts they are using</a:t>
            </a:r>
          </a:p>
          <a:p>
            <a:pPr marL="166547" indent="-166547" defTabSz="444124">
              <a:buFontTx/>
              <a:buChar char="-"/>
              <a:defRPr/>
            </a:pPr>
            <a:r>
              <a:rPr lang="en-US" baseline="0" dirty="0" smtClean="0"/>
              <a:t>Examples:</a:t>
            </a:r>
          </a:p>
          <a:p>
            <a:pPr marL="610671" lvl="1" indent="-166547">
              <a:buFontTx/>
              <a:buChar char="-"/>
            </a:pPr>
            <a:r>
              <a:rPr lang="en-US" baseline="0" dirty="0" smtClean="0"/>
              <a:t>Craigslist initially just used a newsletter</a:t>
            </a:r>
          </a:p>
          <a:p>
            <a:pPr marL="610671" lvl="1" indent="-166547">
              <a:buFontTx/>
              <a:buChar char="-"/>
            </a:pPr>
            <a:r>
              <a:rPr lang="en-US" baseline="0" dirty="0" smtClean="0"/>
              <a:t>IMVU – used a hack to transport avatars rather than spend time on movements at that time, became a popular feature by customers</a:t>
            </a:r>
          </a:p>
          <a:p>
            <a:pPr marL="610671" lvl="1" indent="-166547">
              <a:buFontTx/>
              <a:buChar char="-"/>
            </a:pPr>
            <a:r>
              <a:rPr lang="en-US" baseline="0" dirty="0" smtClean="0"/>
              <a:t>Get out of building – Toyota Sienna product owner went to every state and every Canadian province, rented </a:t>
            </a:r>
            <a:r>
              <a:rPr lang="en-US" baseline="0" dirty="0" err="1" smtClean="0"/>
              <a:t>Siennas</a:t>
            </a:r>
            <a:r>
              <a:rPr lang="en-US" baseline="0" dirty="0" smtClean="0"/>
              <a:t>, talked to owners, discovered that parents may buy the van but kids rule the van with 2/3 the space, cater to them</a:t>
            </a:r>
            <a:endParaRPr lang="en-US" dirty="0" smtClean="0"/>
          </a:p>
          <a:p>
            <a:pPr marL="610671" lvl="1" indent="-166547">
              <a:buFontTx/>
              <a:buChar char="-"/>
            </a:pPr>
            <a:r>
              <a:rPr lang="en-US" dirty="0" smtClean="0"/>
              <a:t>Groupon – tested with pizza shop, hand made PDFs, simple blog</a:t>
            </a:r>
          </a:p>
          <a:p>
            <a:pPr marL="610671" lvl="1" indent="-166547">
              <a:buFontTx/>
              <a:buChar char="-"/>
            </a:pPr>
            <a:r>
              <a:rPr lang="en-US" dirty="0" smtClean="0"/>
              <a:t>Dropbox – video (MVP)</a:t>
            </a:r>
          </a:p>
          <a:p>
            <a:pPr marL="166547" indent="-166547">
              <a:buFontTx/>
              <a:buChar char="-"/>
            </a:pPr>
            <a:r>
              <a:rPr lang="en-US" dirty="0" smtClean="0"/>
              <a:t>Minimum Marketable Feature (MMF)</a:t>
            </a:r>
          </a:p>
          <a:p>
            <a:pPr marL="610671" lvl="1" indent="-166547">
              <a:buFontTx/>
              <a:buChar char="-"/>
            </a:pPr>
            <a:r>
              <a:rPr lang="en-US" dirty="0" smtClean="0"/>
              <a:t>Specific feature developed and released</a:t>
            </a:r>
          </a:p>
          <a:p>
            <a:pPr marL="166547" indent="-166547">
              <a:buFontTx/>
              <a:buChar char="-"/>
            </a:pPr>
            <a:r>
              <a:rPr lang="en-US" dirty="0" smtClean="0"/>
              <a:t>Minimal Marketable Release (MMR)</a:t>
            </a:r>
          </a:p>
          <a:p>
            <a:pPr marL="610671" lvl="1" indent="-166547">
              <a:buFontTx/>
              <a:buChar char="-"/>
            </a:pPr>
            <a:r>
              <a:rPr lang="en-US" dirty="0" smtClean="0"/>
              <a:t>Much larger than MMFs</a:t>
            </a:r>
          </a:p>
          <a:p>
            <a:pPr marL="610671" lvl="1" indent="-166547">
              <a:buFontTx/>
              <a:buChar char="-"/>
            </a:pPr>
            <a:r>
              <a:rPr lang="en-US" dirty="0" smtClean="0"/>
              <a:t>May be collection of MMFs</a:t>
            </a:r>
          </a:p>
          <a:p>
            <a:pPr marL="610671" lvl="1" indent="-166547">
              <a:buFontTx/>
              <a:buChar char="-"/>
            </a:pPr>
            <a:r>
              <a:rPr lang="en-US" dirty="0" smtClean="0"/>
              <a:t>Helps focus at a broader Release level</a:t>
            </a:r>
          </a:p>
          <a:p>
            <a:pPr marL="610671" lvl="1" indent="-166547">
              <a:buFontTx/>
              <a:buChar char="-"/>
            </a:pPr>
            <a:r>
              <a:rPr lang="en-US" dirty="0" smtClean="0"/>
              <a:t>Leverage transaction costs</a:t>
            </a:r>
          </a:p>
          <a:p>
            <a:pPr marL="166547" indent="-166547">
              <a:buFontTx/>
              <a:buChar char="-"/>
            </a:pPr>
            <a:r>
              <a:rPr lang="en-US" dirty="0" smtClean="0"/>
              <a:t>Focus on MMRs</a:t>
            </a:r>
          </a:p>
          <a:p>
            <a:pPr marL="166547" indent="-166547">
              <a:buFontTx/>
              <a:buChar char="-"/>
            </a:pPr>
            <a:r>
              <a:rPr lang="en-US" dirty="0" smtClean="0"/>
              <a:t>Makes sense from a release transaction-cost perspective, not a flow perspective</a:t>
            </a:r>
          </a:p>
          <a:p>
            <a:pPr marL="166547" indent="-166547">
              <a:buFontTx/>
              <a:buChar char="-"/>
            </a:pPr>
            <a:r>
              <a:rPr lang="en-US" dirty="0" smtClean="0"/>
              <a:t>First MMF usually large since it contains much of the application foundational components</a:t>
            </a:r>
          </a:p>
          <a:p>
            <a:pPr marL="166547" indent="-166547">
              <a:buFontTx/>
              <a:buChar char="-"/>
            </a:pPr>
            <a:r>
              <a:rPr lang="en-US" dirty="0" smtClean="0"/>
              <a:t>MMF (minimum marketable feature)</a:t>
            </a:r>
          </a:p>
          <a:p>
            <a:pPr marL="610671" lvl="1" indent="-166547">
              <a:buFontTx/>
              <a:buChar char="-"/>
            </a:pPr>
            <a:r>
              <a:rPr lang="en-US" baseline="0" dirty="0" smtClean="0"/>
              <a:t>A release may be two or three times bigger</a:t>
            </a:r>
          </a:p>
          <a:p>
            <a:pPr marL="610671" lvl="1" indent="-166547">
              <a:buFontTx/>
              <a:buChar char="-"/>
            </a:pPr>
            <a:r>
              <a:rPr lang="en-US" dirty="0" smtClean="0"/>
              <a:t>Units of work can be larger Minimal Marketable Features (MMFs), which while needing to be as small as possible, are not constrained be being required to fit into a time-box. Instead, an MMF is able to flow over a number of process events while it delivers a releasable </a:t>
            </a:r>
            <a:r>
              <a:rPr lang="en-US" i="1" dirty="0" smtClean="0"/>
              <a:t>coherent</a:t>
            </a:r>
            <a:r>
              <a:rPr lang="en-US" dirty="0" smtClean="0"/>
              <a:t> product increment</a:t>
            </a:r>
          </a:p>
          <a:p>
            <a:pPr marL="610671" lvl="1" indent="-166547">
              <a:buFontTx/>
              <a:buChar char="-"/>
            </a:pPr>
            <a:r>
              <a:rPr lang="en-US" baseline="0" dirty="0" smtClean="0"/>
              <a:t>MMF subset of customer’s requirements, valuable to customer, can be released independently</a:t>
            </a:r>
          </a:p>
          <a:p>
            <a:pPr marL="610671" lvl="1" indent="-166547">
              <a:buFontTx/>
              <a:buChar char="-"/>
            </a:pPr>
            <a:r>
              <a:rPr lang="en-US" baseline="0" dirty="0" smtClean="0"/>
              <a:t>MMFs are small, reduce feature bloat</a:t>
            </a:r>
          </a:p>
          <a:p>
            <a:endParaRPr lang="en-US" dirty="0" smtClean="0"/>
          </a:p>
          <a:p>
            <a:r>
              <a:rPr lang="en-US" dirty="0" smtClean="0"/>
              <a:t>Sources:</a:t>
            </a:r>
          </a:p>
          <a:p>
            <a:pPr marL="166547" indent="-166547" defTabSz="444124">
              <a:buFontTx/>
              <a:buChar char="-"/>
              <a:defRPr/>
            </a:pPr>
            <a:r>
              <a:rPr lang="en-US" baseline="0" dirty="0" smtClean="0"/>
              <a:t>Graphics: </a:t>
            </a:r>
            <a:r>
              <a:rPr lang="en-US" dirty="0">
                <a:solidFill>
                  <a:srgbClr val="A6A6A6"/>
                </a:solidFill>
              </a:rPr>
              <a:t>Theleanagilepmo.com</a:t>
            </a:r>
          </a:p>
          <a:p>
            <a:pPr marL="166547" indent="-166547" defTabSz="444124">
              <a:buFontTx/>
              <a:buChar char="-"/>
              <a:defRPr/>
            </a:pPr>
            <a:endParaRPr lang="en-US" dirty="0">
              <a:solidFill>
                <a:srgbClr val="A6A6A6"/>
              </a:solidFill>
            </a:endParaRPr>
          </a:p>
          <a:p>
            <a:endParaRPr lang="en-US" dirty="0" smtClean="0"/>
          </a:p>
          <a:p>
            <a:pPr marL="166547" indent="-166547">
              <a:buFontTx/>
              <a:buChar char="-"/>
            </a:pPr>
            <a:endParaRPr lang="en-US" dirty="0"/>
          </a:p>
        </p:txBody>
      </p:sp>
    </p:spTree>
    <p:extLst>
      <p:ext uri="{BB962C8B-B14F-4D97-AF65-F5344CB8AC3E}">
        <p14:creationId xmlns:p14="http://schemas.microsoft.com/office/powerpoint/2010/main" val="21162383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187" y="5577499"/>
            <a:ext cx="5487626" cy="2880159"/>
          </a:xfrm>
          <a:prstGeom prst="rect">
            <a:avLst/>
          </a:prstGeom>
        </p:spPr>
        <p:txBody>
          <a:bodyPr/>
          <a:lstStyle/>
          <a:p>
            <a:r>
              <a:rPr lang="en-US" b="1" dirty="0" smtClean="0"/>
              <a:t>Notes:</a:t>
            </a:r>
          </a:p>
          <a:p>
            <a:pPr marL="166547" indent="-166547">
              <a:buFontTx/>
              <a:buChar char="-"/>
            </a:pPr>
            <a:r>
              <a:rPr lang="en-US" b="0" dirty="0" smtClean="0"/>
              <a:t>History:</a:t>
            </a:r>
          </a:p>
          <a:p>
            <a:pPr marL="610671" lvl="1" indent="-166547" defTabSz="444124">
              <a:buFontTx/>
              <a:buChar char="-"/>
              <a:defRPr/>
            </a:pPr>
            <a:r>
              <a:rPr lang="en-US" b="0" baseline="0" dirty="0" smtClean="0"/>
              <a:t>Eric </a:t>
            </a:r>
            <a:r>
              <a:rPr lang="en-US" b="0" baseline="0" dirty="0" err="1" smtClean="0"/>
              <a:t>Ries</a:t>
            </a:r>
            <a:r>
              <a:rPr lang="en-US" b="0" baseline="0" dirty="0" smtClean="0"/>
              <a:t> originated the work</a:t>
            </a:r>
          </a:p>
          <a:p>
            <a:pPr marL="610671" lvl="1" indent="-166547" defTabSz="444124">
              <a:buFontTx/>
              <a:buChar char="-"/>
              <a:defRPr/>
            </a:pPr>
            <a:r>
              <a:rPr lang="en-US" dirty="0"/>
              <a:t>Lean startup is a recent methodology popularized by </a:t>
            </a:r>
            <a:r>
              <a:rPr lang="en-US" dirty="0" err="1"/>
              <a:t>Ries</a:t>
            </a:r>
            <a:r>
              <a:rPr lang="en-US" dirty="0"/>
              <a:t> (2011) that encourages entrepreneurs to discover their customer base through experimentation, often by building a minimum viable product to gauge customer reaction. </a:t>
            </a:r>
          </a:p>
          <a:p>
            <a:pPr marL="610671" lvl="1" indent="-166547" defTabSz="444124">
              <a:buFontTx/>
              <a:buChar char="-"/>
              <a:defRPr/>
            </a:pPr>
            <a:r>
              <a:rPr lang="en-US" dirty="0"/>
              <a:t>Based upon the results of the testing, an entrepreneur may realize that he or she is pursuing the wrong strategy and pivot – resulting in a change of strategy (</a:t>
            </a:r>
            <a:r>
              <a:rPr lang="en-US" dirty="0" err="1"/>
              <a:t>Ries</a:t>
            </a:r>
            <a:r>
              <a:rPr lang="en-US" dirty="0"/>
              <a:t>, 2011). </a:t>
            </a:r>
            <a:endParaRPr lang="en-US" b="0" baseline="0" dirty="0" smtClean="0"/>
          </a:p>
          <a:p>
            <a:pPr marL="166547" indent="-166547" defTabSz="444124">
              <a:buFontTx/>
              <a:buChar char="-"/>
              <a:defRPr/>
            </a:pPr>
            <a:r>
              <a:rPr lang="en-US" dirty="0" smtClean="0"/>
              <a:t>Set of practices to help be successful</a:t>
            </a:r>
            <a:r>
              <a:rPr lang="en-US" baseline="0" dirty="0" smtClean="0"/>
              <a:t> in new product development</a:t>
            </a:r>
            <a:endParaRPr lang="en-US" b="0" baseline="0" dirty="0" smtClean="0"/>
          </a:p>
          <a:p>
            <a:pPr marL="166547" indent="-166547" defTabSz="444124">
              <a:buFontTx/>
              <a:buChar char="-"/>
              <a:defRPr/>
            </a:pPr>
            <a:r>
              <a:rPr lang="en-US" dirty="0" smtClean="0"/>
              <a:t>It is an approach for launching businesses and products that treats all product and business ideas as assumptions (or hypotheses) that must be validated by rapid experimentation in the marketplace.  </a:t>
            </a:r>
            <a:r>
              <a:rPr lang="en-US" dirty="0" smtClean="0">
                <a:effectLst/>
              </a:rPr>
              <a:t>The approach relies on scientific experimentation, iterative product releases, and customers feedback to generate validated learning.</a:t>
            </a:r>
            <a:endParaRPr lang="en-US" b="0" baseline="0" dirty="0" smtClean="0"/>
          </a:p>
          <a:p>
            <a:pPr marL="166547" indent="-166547" defTabSz="444124">
              <a:buFontTx/>
              <a:buChar char="-"/>
              <a:defRPr/>
            </a:pPr>
            <a:r>
              <a:rPr lang="en-US" b="0" baseline="0" dirty="0" smtClean="0"/>
              <a:t>Seeks to ensure those who want the next big thing have the tools to change the world</a:t>
            </a:r>
          </a:p>
          <a:p>
            <a:pPr marL="166547" indent="-166547" defTabSz="444124">
              <a:buFontTx/>
              <a:buChar char="-"/>
              <a:defRPr/>
            </a:pPr>
            <a:r>
              <a:rPr lang="en-US" b="0" baseline="0" dirty="0" smtClean="0"/>
              <a:t>Based in Lean Manufacturing, Toyota</a:t>
            </a:r>
          </a:p>
          <a:p>
            <a:pPr marL="166547" indent="-166547" defTabSz="444124">
              <a:buFontTx/>
              <a:buChar char="-"/>
              <a:defRPr/>
            </a:pPr>
            <a:r>
              <a:rPr lang="en-US" b="0" baseline="0" dirty="0" smtClean="0"/>
              <a:t>Judge progress differently than of ventures</a:t>
            </a:r>
          </a:p>
          <a:p>
            <a:pPr marL="166547" indent="-166547" defTabSz="444124">
              <a:buFontTx/>
              <a:buChar char="-"/>
              <a:defRPr/>
            </a:pPr>
            <a:r>
              <a:rPr lang="en-US" b="0" baseline="0" dirty="0" smtClean="0"/>
              <a:t>UOM = Validated Learning</a:t>
            </a:r>
          </a:p>
          <a:p>
            <a:pPr marL="166547" indent="-166547" defTabSz="444124">
              <a:buFontTx/>
              <a:buChar char="-"/>
              <a:defRPr/>
            </a:pPr>
            <a:r>
              <a:rPr lang="en-US" dirty="0"/>
              <a:t>inspired by industry and mimics Agile Development</a:t>
            </a:r>
          </a:p>
          <a:p>
            <a:pPr marL="166547" indent="-166547" defTabSz="444124">
              <a:buFontTx/>
              <a:buChar char="-"/>
              <a:defRPr/>
            </a:pPr>
            <a:endParaRPr lang="en-US" dirty="0"/>
          </a:p>
          <a:p>
            <a:pPr defTabSz="444124">
              <a:defRPr/>
            </a:pPr>
            <a:r>
              <a:rPr lang="en-US" dirty="0"/>
              <a:t>Sources:</a:t>
            </a:r>
          </a:p>
          <a:p>
            <a:pPr marL="166547" indent="-166547" defTabSz="444124">
              <a:buFontTx/>
              <a:buChar char="-"/>
              <a:defRPr/>
            </a:pPr>
            <a:r>
              <a:rPr lang="en-US" dirty="0">
                <a:solidFill>
                  <a:srgbClr val="A6A6A6"/>
                </a:solidFill>
              </a:rPr>
              <a:t>Eric </a:t>
            </a:r>
            <a:r>
              <a:rPr lang="en-US" dirty="0" err="1">
                <a:solidFill>
                  <a:srgbClr val="A6A6A6"/>
                </a:solidFill>
              </a:rPr>
              <a:t>Ries</a:t>
            </a:r>
            <a:r>
              <a:rPr lang="en-US" dirty="0">
                <a:solidFill>
                  <a:srgbClr val="A6A6A6"/>
                </a:solidFill>
              </a:rPr>
              <a:t>, The Lean Startup</a:t>
            </a:r>
          </a:p>
          <a:p>
            <a:pPr marL="166547" indent="-166547" defTabSz="444124">
              <a:buFontTx/>
              <a:buChar char="-"/>
              <a:defRPr/>
            </a:pPr>
            <a:endParaRPr lang="en-US" dirty="0"/>
          </a:p>
          <a:p>
            <a:pPr marL="166547" indent="-166547" defTabSz="444124">
              <a:buFontTx/>
              <a:buChar char="-"/>
              <a:defRPr/>
            </a:pPr>
            <a:endParaRPr lang="en-US" b="0" baseline="0" dirty="0" smtClean="0"/>
          </a:p>
        </p:txBody>
      </p:sp>
    </p:spTree>
    <p:extLst>
      <p:ext uri="{BB962C8B-B14F-4D97-AF65-F5344CB8AC3E}">
        <p14:creationId xmlns:p14="http://schemas.microsoft.com/office/powerpoint/2010/main" val="20761926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9775" y="325438"/>
            <a:ext cx="8316913" cy="4678362"/>
          </a:xfrm>
        </p:spPr>
      </p:sp>
      <p:sp>
        <p:nvSpPr>
          <p:cNvPr id="3" name="Notes Placeholder 2"/>
          <p:cNvSpPr>
            <a:spLocks noGrp="1"/>
          </p:cNvSpPr>
          <p:nvPr>
            <p:ph type="body" idx="1"/>
          </p:nvPr>
        </p:nvSpPr>
        <p:spPr>
          <a:xfrm>
            <a:off x="685187" y="5588123"/>
            <a:ext cx="5487629" cy="2869768"/>
          </a:xfrm>
          <a:prstGeom prst="rect">
            <a:avLst/>
          </a:prstGeom>
        </p:spPr>
        <p:txBody>
          <a:bodyPr lIns="88815" tIns="44408" rIns="88815" bIns="44408"/>
          <a:lstStyle/>
          <a:p>
            <a:r>
              <a:rPr lang="en-US" dirty="0" smtClean="0"/>
              <a:t>Notes:</a:t>
            </a:r>
          </a:p>
          <a:p>
            <a:pPr marL="166529" indent="-166529">
              <a:buFontTx/>
              <a:buChar char="-"/>
            </a:pPr>
            <a:r>
              <a:rPr lang="en-US" b="1" i="1" dirty="0" smtClean="0"/>
              <a:t>Questions?</a:t>
            </a:r>
          </a:p>
          <a:p>
            <a:pPr marL="166529" indent="-166529">
              <a:buFontTx/>
              <a:buChar char="-"/>
            </a:pPr>
            <a:endParaRPr lang="en-US" dirty="0" smtClean="0"/>
          </a:p>
          <a:p>
            <a:r>
              <a:rPr lang="en-US" dirty="0" smtClean="0"/>
              <a:t>Sources:</a:t>
            </a:r>
          </a:p>
          <a:p>
            <a:endParaRPr lang="en-US" dirty="0"/>
          </a:p>
        </p:txBody>
      </p:sp>
    </p:spTree>
    <p:extLst>
      <p:ext uri="{BB962C8B-B14F-4D97-AF65-F5344CB8AC3E}">
        <p14:creationId xmlns:p14="http://schemas.microsoft.com/office/powerpoint/2010/main" val="21974187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56EA738-DF6D-417C-B506-20A0D00BE6A7}" type="slidenum">
              <a:rPr lang="en-US" smtClean="0"/>
              <a:t>3</a:t>
            </a:fld>
            <a:endParaRPr lang="en-US"/>
          </a:p>
        </p:txBody>
      </p:sp>
    </p:spTree>
    <p:extLst>
      <p:ext uri="{BB962C8B-B14F-4D97-AF65-F5344CB8AC3E}">
        <p14:creationId xmlns:p14="http://schemas.microsoft.com/office/powerpoint/2010/main" val="1914085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kern="1200" baseline="0" dirty="0">
              <a:solidFill>
                <a:schemeClr val="tx1"/>
              </a:solidFill>
              <a:latin typeface="+mn-lt"/>
              <a:ea typeface="+mn-ea"/>
              <a:cs typeface="+mn-cs"/>
            </a:endParaRPr>
          </a:p>
          <a:p>
            <a:r>
              <a:rPr lang="en-US" sz="1200" b="1" kern="1200" dirty="0">
                <a:solidFill>
                  <a:schemeClr val="tx1"/>
                </a:solidFill>
                <a:latin typeface="+mn-lt"/>
                <a:ea typeface="+mn-ea"/>
                <a:cs typeface="+mn-cs"/>
              </a:rPr>
              <a:t>Fundamentally, the Internet of Things is about the transformation of any physical object into a digital data product.</a:t>
            </a:r>
            <a:r>
              <a:rPr lang="en-US" sz="1200" b="0" kern="1200" dirty="0">
                <a:solidFill>
                  <a:schemeClr val="tx1"/>
                </a:solidFill>
                <a:latin typeface="+mn-lt"/>
                <a:ea typeface="+mn-ea"/>
                <a:cs typeface="+mn-cs"/>
              </a:rPr>
              <a:t> Once you attach a sensor to it, a physical object (whether a tiny one like a pill that goes through your body, or a very large one like a plane or building) starts functioning a lot like any other digital product – it emits data about its usage, location and state; it can be tracked, controlled, personalized and upgraded remotely; and, when coupled with all the progress in Big Data and artificial intelligence, it can become intelligent, predictive, collaborative and in some cases autonomous.  An entirely new way of interacting with our world is emerging. In fact if you step back</a:t>
            </a:r>
            <a:r>
              <a:rPr lang="en-US" sz="1200" b="0" kern="1200" baseline="0" dirty="0">
                <a:solidFill>
                  <a:schemeClr val="tx1"/>
                </a:solidFill>
                <a:latin typeface="+mn-lt"/>
                <a:ea typeface="+mn-ea"/>
                <a:cs typeface="+mn-cs"/>
              </a:rPr>
              <a:t> and look at the definition, it the internet of Business Models. </a:t>
            </a:r>
          </a:p>
          <a:p>
            <a:endParaRPr lang="en-US" sz="1200" b="0" kern="1200" baseline="0" dirty="0">
              <a:solidFill>
                <a:schemeClr val="tx1"/>
              </a:solidFill>
              <a:latin typeface="+mn-lt"/>
              <a:ea typeface="+mn-ea"/>
              <a:cs typeface="+mn-cs"/>
            </a:endParaRPr>
          </a:p>
          <a:p>
            <a:r>
              <a:rPr lang="en-US" sz="1200" b="0" kern="1200" baseline="0" dirty="0">
                <a:solidFill>
                  <a:schemeClr val="tx1"/>
                </a:solidFill>
                <a:latin typeface="+mn-lt"/>
                <a:ea typeface="+mn-ea"/>
                <a:cs typeface="+mn-cs"/>
              </a:rPr>
              <a:t>From a seller’s perspective it is a really a new problem solving methodology for your end-customers. </a:t>
            </a:r>
          </a:p>
          <a:p>
            <a:endParaRPr lang="en-US" sz="1200" b="0" kern="1200" baseline="0" dirty="0">
              <a:solidFill>
                <a:schemeClr val="tx1"/>
              </a:solidFill>
              <a:highlight>
                <a:srgbClr val="FFFF00"/>
              </a:highlight>
              <a:latin typeface="+mn-lt"/>
              <a:ea typeface="+mn-ea"/>
              <a:cs typeface="+mn-cs"/>
            </a:endParaRPr>
          </a:p>
        </p:txBody>
      </p:sp>
      <p:sp>
        <p:nvSpPr>
          <p:cNvPr id="4" name="Slide Number Placeholder 3"/>
          <p:cNvSpPr>
            <a:spLocks noGrp="1"/>
          </p:cNvSpPr>
          <p:nvPr>
            <p:ph type="sldNum" sz="quarter" idx="10"/>
          </p:nvPr>
        </p:nvSpPr>
        <p:spPr/>
        <p:txBody>
          <a:bodyPr/>
          <a:lstStyle/>
          <a:p>
            <a:fld id="{886318B4-78E9-4A45-BA10-F23AC007E691}"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2769309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56EA738-DF6D-417C-B506-20A0D00BE6A7}" type="slidenum">
              <a:rPr lang="en-US" smtClean="0"/>
              <a:t>5</a:t>
            </a:fld>
            <a:endParaRPr lang="en-US"/>
          </a:p>
        </p:txBody>
      </p:sp>
    </p:spTree>
    <p:extLst>
      <p:ext uri="{BB962C8B-B14F-4D97-AF65-F5344CB8AC3E}">
        <p14:creationId xmlns:p14="http://schemas.microsoft.com/office/powerpoint/2010/main" val="21749185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56EA738-DF6D-417C-B506-20A0D00BE6A7}" type="slidenum">
              <a:rPr lang="en-US" smtClean="0"/>
              <a:t>6</a:t>
            </a:fld>
            <a:endParaRPr lang="en-US"/>
          </a:p>
        </p:txBody>
      </p:sp>
    </p:spTree>
    <p:extLst>
      <p:ext uri="{BB962C8B-B14F-4D97-AF65-F5344CB8AC3E}">
        <p14:creationId xmlns:p14="http://schemas.microsoft.com/office/powerpoint/2010/main" val="28164243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 IoT not effecting?”</a:t>
            </a:r>
            <a:endParaRPr lang="en-US" dirty="0"/>
          </a:p>
        </p:txBody>
      </p:sp>
      <p:sp>
        <p:nvSpPr>
          <p:cNvPr id="4" name="Slide Number Placeholder 3"/>
          <p:cNvSpPr>
            <a:spLocks noGrp="1"/>
          </p:cNvSpPr>
          <p:nvPr>
            <p:ph type="sldNum" sz="quarter" idx="10"/>
          </p:nvPr>
        </p:nvSpPr>
        <p:spPr/>
        <p:txBody>
          <a:bodyPr/>
          <a:lstStyle/>
          <a:p>
            <a:fld id="{456EA738-DF6D-417C-B506-20A0D00BE6A7}" type="slidenum">
              <a:rPr lang="en-US" smtClean="0"/>
              <a:t>7</a:t>
            </a:fld>
            <a:endParaRPr lang="en-US"/>
          </a:p>
        </p:txBody>
      </p:sp>
    </p:spTree>
    <p:extLst>
      <p:ext uri="{BB962C8B-B14F-4D97-AF65-F5344CB8AC3E}">
        <p14:creationId xmlns:p14="http://schemas.microsoft.com/office/powerpoint/2010/main" val="25580935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Technical Problem:</a:t>
            </a:r>
          </a:p>
          <a:p>
            <a:pPr marL="285750" indent="-285750">
              <a:buFont typeface="Wingdings" panose="05000000000000000000" pitchFamily="2" charset="2"/>
              <a:buChar char="§"/>
            </a:pPr>
            <a:r>
              <a:rPr lang="en-US" sz="1200" dirty="0" smtClean="0">
                <a:solidFill>
                  <a:schemeClr val="tx2"/>
                </a:solidFill>
              </a:rPr>
              <a:t>Easy to identify</a:t>
            </a:r>
          </a:p>
          <a:p>
            <a:pPr marL="285750" indent="-285750">
              <a:buFont typeface="Wingdings" panose="05000000000000000000" pitchFamily="2" charset="2"/>
              <a:buChar char="§"/>
            </a:pPr>
            <a:r>
              <a:rPr lang="en-US" sz="1200" dirty="0" smtClean="0">
                <a:solidFill>
                  <a:schemeClr val="tx2"/>
                </a:solidFill>
              </a:rPr>
              <a:t>Lend themselves to quick and easy solutions</a:t>
            </a:r>
          </a:p>
          <a:p>
            <a:pPr marL="285750" indent="-285750">
              <a:buFont typeface="Wingdings" panose="05000000000000000000" pitchFamily="2" charset="2"/>
              <a:buChar char="§"/>
            </a:pPr>
            <a:r>
              <a:rPr lang="en-US" sz="1200" dirty="0" smtClean="0">
                <a:solidFill>
                  <a:schemeClr val="tx2"/>
                </a:solidFill>
              </a:rPr>
              <a:t>Can be solved by an authority or expert</a:t>
            </a:r>
          </a:p>
          <a:p>
            <a:pPr marL="285750" indent="-285750">
              <a:buFont typeface="Wingdings" panose="05000000000000000000" pitchFamily="2" charset="2"/>
              <a:buChar char="§"/>
            </a:pPr>
            <a:r>
              <a:rPr lang="en-US" sz="1200" dirty="0" smtClean="0">
                <a:solidFill>
                  <a:schemeClr val="tx2"/>
                </a:solidFill>
              </a:rPr>
              <a:t>Require change in few places which are often contained within organizational boundaries</a:t>
            </a:r>
          </a:p>
          <a:p>
            <a:pPr marL="285750" indent="-285750">
              <a:buFont typeface="Wingdings" panose="05000000000000000000" pitchFamily="2" charset="2"/>
              <a:buChar char="§"/>
            </a:pPr>
            <a:r>
              <a:rPr lang="en-US" sz="1200" dirty="0" smtClean="0">
                <a:solidFill>
                  <a:schemeClr val="tx2"/>
                </a:solidFill>
              </a:rPr>
              <a:t>Organizations are generally receptive to technical solutions</a:t>
            </a:r>
          </a:p>
          <a:p>
            <a:pPr marL="285750" indent="-285750">
              <a:buFont typeface="Wingdings" panose="05000000000000000000" pitchFamily="2" charset="2"/>
              <a:buChar char="§"/>
            </a:pPr>
            <a:r>
              <a:rPr lang="en-US" sz="1200" dirty="0" smtClean="0">
                <a:solidFill>
                  <a:schemeClr val="tx2"/>
                </a:solidFill>
              </a:rPr>
              <a:t>Solutions can often be implemented quickly by edict</a:t>
            </a:r>
          </a:p>
          <a:p>
            <a:endParaRPr lang="en-US" dirty="0" smtClean="0"/>
          </a:p>
          <a:p>
            <a:endParaRPr lang="en-US" dirty="0" smtClean="0"/>
          </a:p>
          <a:p>
            <a:r>
              <a:rPr lang="en-US" dirty="0" smtClean="0"/>
              <a:t>Adaptive Challenges:</a:t>
            </a:r>
          </a:p>
          <a:p>
            <a:pPr marL="285750" indent="-285750">
              <a:buFont typeface="Wingdings" panose="05000000000000000000" pitchFamily="2" charset="2"/>
              <a:buChar char="§"/>
            </a:pPr>
            <a:r>
              <a:rPr lang="en-US" sz="1200" dirty="0" smtClean="0">
                <a:solidFill>
                  <a:schemeClr val="tx2"/>
                </a:solidFill>
              </a:rPr>
              <a:t>Difficult to identify and easy to deny</a:t>
            </a:r>
          </a:p>
          <a:p>
            <a:pPr marL="285750" indent="-285750">
              <a:buFont typeface="Wingdings" panose="05000000000000000000" pitchFamily="2" charset="2"/>
              <a:buChar char="§"/>
            </a:pPr>
            <a:r>
              <a:rPr lang="en-US" sz="1200" dirty="0" smtClean="0">
                <a:solidFill>
                  <a:schemeClr val="tx2"/>
                </a:solidFill>
              </a:rPr>
              <a:t>Require changes in values, beliefs, roles, relationships, and approaches to work</a:t>
            </a:r>
          </a:p>
          <a:p>
            <a:pPr marL="285750" indent="-285750">
              <a:buFont typeface="Wingdings" panose="05000000000000000000" pitchFamily="2" charset="2"/>
              <a:buChar char="§"/>
            </a:pPr>
            <a:r>
              <a:rPr lang="en-US" sz="1200" dirty="0" smtClean="0">
                <a:solidFill>
                  <a:schemeClr val="tx2"/>
                </a:solidFill>
              </a:rPr>
              <a:t>People with the problem solve the problem</a:t>
            </a:r>
          </a:p>
          <a:p>
            <a:pPr marL="285750" indent="-285750">
              <a:buFont typeface="Wingdings" panose="05000000000000000000" pitchFamily="2" charset="2"/>
              <a:buChar char="§"/>
            </a:pPr>
            <a:r>
              <a:rPr lang="en-US" sz="1200" dirty="0" smtClean="0">
                <a:solidFill>
                  <a:schemeClr val="tx2"/>
                </a:solidFill>
              </a:rPr>
              <a:t>Requires change in numerous places often across organizational boundaries</a:t>
            </a:r>
          </a:p>
          <a:p>
            <a:pPr marL="285750" indent="-285750">
              <a:buFont typeface="Wingdings" panose="05000000000000000000" pitchFamily="2" charset="2"/>
              <a:buChar char="§"/>
            </a:pPr>
            <a:r>
              <a:rPr lang="en-US" sz="1200" dirty="0" smtClean="0">
                <a:solidFill>
                  <a:schemeClr val="tx2"/>
                </a:solidFill>
              </a:rPr>
              <a:t>Organizations often resist acknowledging adaptive challenges</a:t>
            </a:r>
          </a:p>
          <a:p>
            <a:pPr marL="285750" indent="-285750">
              <a:buFont typeface="Wingdings" panose="05000000000000000000" pitchFamily="2" charset="2"/>
              <a:buChar char="§"/>
            </a:pPr>
            <a:r>
              <a:rPr lang="en-US" sz="1200" dirty="0" smtClean="0">
                <a:solidFill>
                  <a:schemeClr val="tx2"/>
                </a:solidFill>
              </a:rPr>
              <a:t>Solutions require prototyping and new discoveries, can take a long time to implement, and cannot be implemented by edict</a:t>
            </a:r>
          </a:p>
          <a:p>
            <a:endParaRPr lang="en-US" dirty="0"/>
          </a:p>
        </p:txBody>
      </p:sp>
      <p:sp>
        <p:nvSpPr>
          <p:cNvPr id="4" name="Slide Number Placeholder 3"/>
          <p:cNvSpPr>
            <a:spLocks noGrp="1"/>
          </p:cNvSpPr>
          <p:nvPr>
            <p:ph type="sldNum" sz="quarter" idx="10"/>
          </p:nvPr>
        </p:nvSpPr>
        <p:spPr/>
        <p:txBody>
          <a:bodyPr/>
          <a:lstStyle/>
          <a:p>
            <a:fld id="{456EA738-DF6D-417C-B506-20A0D00BE6A7}" type="slidenum">
              <a:rPr lang="en-US" smtClean="0"/>
              <a:t>8</a:t>
            </a:fld>
            <a:endParaRPr lang="en-US"/>
          </a:p>
        </p:txBody>
      </p:sp>
    </p:spTree>
    <p:extLst>
      <p:ext uri="{BB962C8B-B14F-4D97-AF65-F5344CB8AC3E}">
        <p14:creationId xmlns:p14="http://schemas.microsoft.com/office/powerpoint/2010/main" val="26875839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state of IoT is that there is a confusion of terms. </a:t>
            </a:r>
          </a:p>
          <a:p>
            <a:endParaRPr lang="en-US" baseline="0" dirty="0"/>
          </a:p>
          <a:p>
            <a:r>
              <a:rPr lang="en-US" dirty="0"/>
              <a:t>The globally recognized story of individuals who cannot see the big picture, attempting to piece it together, while only having access to parts of the puzzle and not the whole thing, describes what is happening today.</a:t>
            </a:r>
          </a:p>
          <a:p>
            <a:endParaRPr lang="en-US" baseline="0" dirty="0"/>
          </a:p>
          <a:p>
            <a:r>
              <a:rPr lang="en-US" baseline="0" dirty="0"/>
              <a:t>For this same reason, the understanding of what IoT means, what it is, how it operates, etc. is skewed and confusing. We hear the loudest voices describing their own solutions for the niche those solutions fill. But we rarely hear the whole story or see the entire entity.</a:t>
            </a:r>
            <a:endParaRPr lang="en-US" dirty="0"/>
          </a:p>
        </p:txBody>
      </p:sp>
      <p:sp>
        <p:nvSpPr>
          <p:cNvPr id="4" name="Slide Number Placeholder 3"/>
          <p:cNvSpPr>
            <a:spLocks noGrp="1"/>
          </p:cNvSpPr>
          <p:nvPr>
            <p:ph type="sldNum" sz="quarter" idx="10"/>
          </p:nvPr>
        </p:nvSpPr>
        <p:spPr/>
        <p:txBody>
          <a:bodyPr/>
          <a:lstStyle/>
          <a:p>
            <a:fld id="{E10D4C4F-9F32-4F74-8AA6-680909D58146}" type="slidenum">
              <a:rPr lang="en-US" smtClean="0"/>
              <a:t>9</a:t>
            </a:fld>
            <a:endParaRPr lang="en-US" dirty="0"/>
          </a:p>
        </p:txBody>
      </p:sp>
    </p:spTree>
    <p:extLst>
      <p:ext uri="{BB962C8B-B14F-4D97-AF65-F5344CB8AC3E}">
        <p14:creationId xmlns:p14="http://schemas.microsoft.com/office/powerpoint/2010/main" val="19272871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png"/><Relationship Id="rId1" Type="http://schemas.openxmlformats.org/officeDocument/2006/relationships/slideMaster" Target="../slideMasters/slideMaster5.xml"/><Relationship Id="rId4" Type="http://schemas.openxmlformats.org/officeDocument/2006/relationships/image" Target="../media/image15.pn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gif"/><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gif"/><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gif"/><Relationship Id="rId1" Type="http://schemas.openxmlformats.org/officeDocument/2006/relationships/slideMaster" Target="../slideMasters/slideMaster4.xml"/><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lnSpc>
                <a:spcPct val="120000"/>
              </a:lnSpc>
              <a:buNone/>
              <a:defRPr>
                <a:solidFill>
                  <a:schemeClr val="tx1">
                    <a:lumMod val="75000"/>
                    <a:lumOff val="25000"/>
                  </a:schemeClr>
                </a:solidFill>
              </a:defRPr>
            </a:lvl1pPr>
            <a:lvl2pPr marL="609588" indent="0" algn="ctr">
              <a:buNone/>
              <a:defRPr>
                <a:solidFill>
                  <a:schemeClr val="tx1">
                    <a:tint val="75000"/>
                  </a:schemeClr>
                </a:solidFill>
              </a:defRPr>
            </a:lvl2pPr>
            <a:lvl3pPr marL="1219176" indent="0" algn="ctr">
              <a:buNone/>
              <a:defRPr>
                <a:solidFill>
                  <a:schemeClr val="tx1">
                    <a:tint val="75000"/>
                  </a:schemeClr>
                </a:solidFill>
              </a:defRPr>
            </a:lvl3pPr>
            <a:lvl4pPr marL="1828764" indent="0" algn="ctr">
              <a:buNone/>
              <a:defRPr>
                <a:solidFill>
                  <a:schemeClr val="tx1">
                    <a:tint val="75000"/>
                  </a:schemeClr>
                </a:solidFill>
              </a:defRPr>
            </a:lvl4pPr>
            <a:lvl5pPr marL="2438352" indent="0" algn="ctr">
              <a:buNone/>
              <a:defRPr>
                <a:solidFill>
                  <a:schemeClr val="tx1">
                    <a:tint val="75000"/>
                  </a:schemeClr>
                </a:solidFill>
              </a:defRPr>
            </a:lvl5pPr>
            <a:lvl6pPr marL="3047940" indent="0" algn="ctr">
              <a:buNone/>
              <a:defRPr>
                <a:solidFill>
                  <a:schemeClr val="tx1">
                    <a:tint val="75000"/>
                  </a:schemeClr>
                </a:solidFill>
              </a:defRPr>
            </a:lvl6pPr>
            <a:lvl7pPr marL="3657528" indent="0" algn="ctr">
              <a:buNone/>
              <a:defRPr>
                <a:solidFill>
                  <a:schemeClr val="tx1">
                    <a:tint val="75000"/>
                  </a:schemeClr>
                </a:solidFill>
              </a:defRPr>
            </a:lvl7pPr>
            <a:lvl8pPr marL="4267115" indent="0" algn="ctr">
              <a:buNone/>
              <a:defRPr>
                <a:solidFill>
                  <a:schemeClr val="tx1">
                    <a:tint val="75000"/>
                  </a:schemeClr>
                </a:solidFill>
              </a:defRPr>
            </a:lvl8pPr>
            <a:lvl9pPr marL="4876702"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7667222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allery_08">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64772" y="4"/>
            <a:ext cx="3072001" cy="3433048"/>
          </a:xfrm>
        </p:spPr>
        <p:txBody>
          <a:bodyPr/>
          <a:lstStyle/>
          <a:p>
            <a:endParaRPr lang="en-US" dirty="0"/>
          </a:p>
        </p:txBody>
      </p:sp>
      <p:sp>
        <p:nvSpPr>
          <p:cNvPr id="10" name="Picture Placeholder 7"/>
          <p:cNvSpPr>
            <a:spLocks noGrp="1"/>
          </p:cNvSpPr>
          <p:nvPr>
            <p:ph type="pic" sz="quarter" idx="12"/>
          </p:nvPr>
        </p:nvSpPr>
        <p:spPr>
          <a:xfrm>
            <a:off x="6097375" y="-9253"/>
            <a:ext cx="3072001" cy="3442301"/>
          </a:xfrm>
        </p:spPr>
        <p:txBody>
          <a:bodyPr/>
          <a:lstStyle/>
          <a:p>
            <a:endParaRPr lang="en-US" dirty="0"/>
          </a:p>
        </p:txBody>
      </p:sp>
      <p:sp>
        <p:nvSpPr>
          <p:cNvPr id="13" name="Picture Placeholder 7"/>
          <p:cNvSpPr>
            <a:spLocks noGrp="1"/>
          </p:cNvSpPr>
          <p:nvPr>
            <p:ph type="pic" sz="quarter" idx="15"/>
          </p:nvPr>
        </p:nvSpPr>
        <p:spPr>
          <a:xfrm>
            <a:off x="3016120" y="5"/>
            <a:ext cx="3072001" cy="3433048"/>
          </a:xfrm>
        </p:spPr>
        <p:txBody>
          <a:bodyPr/>
          <a:lstStyle/>
          <a:p>
            <a:endParaRPr lang="en-US" dirty="0"/>
          </a:p>
        </p:txBody>
      </p:sp>
      <p:sp>
        <p:nvSpPr>
          <p:cNvPr id="15" name="Picture Placeholder 7"/>
          <p:cNvSpPr>
            <a:spLocks noGrp="1"/>
          </p:cNvSpPr>
          <p:nvPr>
            <p:ph type="pic" sz="quarter" idx="17"/>
          </p:nvPr>
        </p:nvSpPr>
        <p:spPr>
          <a:xfrm>
            <a:off x="9178266" y="3"/>
            <a:ext cx="3072001" cy="3433046"/>
          </a:xfrm>
        </p:spPr>
        <p:txBody>
          <a:bodyPr/>
          <a:lstStyle/>
          <a:p>
            <a:endParaRPr lang="en-US" dirty="0"/>
          </a:p>
        </p:txBody>
      </p:sp>
      <p:sp>
        <p:nvSpPr>
          <p:cNvPr id="16" name="Picture Placeholder 7"/>
          <p:cNvSpPr>
            <a:spLocks noGrp="1"/>
          </p:cNvSpPr>
          <p:nvPr>
            <p:ph type="pic" sz="quarter" idx="18"/>
          </p:nvPr>
        </p:nvSpPr>
        <p:spPr>
          <a:xfrm>
            <a:off x="-64408" y="3443463"/>
            <a:ext cx="3072001" cy="3433048"/>
          </a:xfrm>
        </p:spPr>
        <p:txBody>
          <a:bodyPr/>
          <a:lstStyle/>
          <a:p>
            <a:endParaRPr lang="en-US" dirty="0"/>
          </a:p>
        </p:txBody>
      </p:sp>
      <p:sp>
        <p:nvSpPr>
          <p:cNvPr id="18" name="Picture Placeholder 7"/>
          <p:cNvSpPr>
            <a:spLocks noGrp="1"/>
          </p:cNvSpPr>
          <p:nvPr>
            <p:ph type="pic" sz="quarter" idx="20"/>
          </p:nvPr>
        </p:nvSpPr>
        <p:spPr>
          <a:xfrm>
            <a:off x="6097735" y="3443463"/>
            <a:ext cx="6152528" cy="3414541"/>
          </a:xfrm>
        </p:spPr>
        <p:txBody>
          <a:bodyPr/>
          <a:lstStyle/>
          <a:p>
            <a:endParaRPr lang="en-US" dirty="0"/>
          </a:p>
        </p:txBody>
      </p:sp>
      <p:sp>
        <p:nvSpPr>
          <p:cNvPr id="21" name="Picture Placeholder 7"/>
          <p:cNvSpPr>
            <a:spLocks noGrp="1"/>
          </p:cNvSpPr>
          <p:nvPr>
            <p:ph type="pic" sz="quarter" idx="23"/>
          </p:nvPr>
        </p:nvSpPr>
        <p:spPr>
          <a:xfrm>
            <a:off x="3016484" y="3443461"/>
            <a:ext cx="3072001" cy="3433046"/>
          </a:xfrm>
        </p:spPr>
        <p:txBody>
          <a:bodyPr/>
          <a:lstStyle/>
          <a:p>
            <a:endParaRPr lang="en-US" dirty="0"/>
          </a:p>
        </p:txBody>
      </p:sp>
    </p:spTree>
    <p:extLst>
      <p:ext uri="{BB962C8B-B14F-4D97-AF65-F5344CB8AC3E}">
        <p14:creationId xmlns:p14="http://schemas.microsoft.com/office/powerpoint/2010/main" val="56470550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Lesson Title A">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27082" b="33235"/>
          <a:stretch/>
        </p:blipFill>
        <p:spPr>
          <a:xfrm>
            <a:off x="0" y="-1"/>
            <a:ext cx="12192000" cy="4836958"/>
          </a:xfrm>
          <a:prstGeom prst="rect">
            <a:avLst/>
          </a:prstGeom>
        </p:spPr>
      </p:pic>
      <p:sp>
        <p:nvSpPr>
          <p:cNvPr id="4" name="Rectangle 3"/>
          <p:cNvSpPr/>
          <p:nvPr/>
        </p:nvSpPr>
        <p:spPr>
          <a:xfrm>
            <a:off x="0" y="5016996"/>
            <a:ext cx="12192000" cy="202104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900">
              <a:solidFill>
                <a:prstClr val="white"/>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1702" y="5686632"/>
            <a:ext cx="1668597" cy="340886"/>
          </a:xfrm>
          <a:prstGeom prst="rect">
            <a:avLst/>
          </a:prstGeom>
        </p:spPr>
      </p:pic>
      <p:sp>
        <p:nvSpPr>
          <p:cNvPr id="6" name="Rectangle 5"/>
          <p:cNvSpPr/>
          <p:nvPr/>
        </p:nvSpPr>
        <p:spPr>
          <a:xfrm>
            <a:off x="0" y="1"/>
            <a:ext cx="12192000" cy="4836958"/>
          </a:xfrm>
          <a:prstGeom prst="rect">
            <a:avLst/>
          </a:prstGeom>
          <a:gradFill flip="none" rotWithShape="1">
            <a:gsLst>
              <a:gs pos="0">
                <a:srgbClr val="879F42">
                  <a:alpha val="80000"/>
                  <a:lumMod val="50000"/>
                </a:srgbClr>
              </a:gs>
              <a:gs pos="100000">
                <a:srgbClr val="C4DA6E">
                  <a:alpha val="80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lIns="121899" tIns="60950" rIns="121899" bIns="60950" rtlCol="0" anchor="ctr"/>
          <a:lstStyle/>
          <a:p>
            <a:pPr algn="ctr" defTabSz="457200"/>
            <a:r>
              <a:rPr lang="en-US" sz="900" dirty="0">
                <a:solidFill>
                  <a:prstClr val="white"/>
                </a:solidFill>
                <a:latin typeface="Arial" panose="020B0604020202020204" pitchFamily="34" charset="0"/>
                <a:cs typeface="Arial" panose="020B0604020202020204" pitchFamily="34" charset="0"/>
              </a:rPr>
              <a:t>a</a:t>
            </a:r>
          </a:p>
        </p:txBody>
      </p:sp>
      <p:sp>
        <p:nvSpPr>
          <p:cNvPr id="15" name="Text Placeholder 14"/>
          <p:cNvSpPr>
            <a:spLocks noGrp="1"/>
          </p:cNvSpPr>
          <p:nvPr>
            <p:ph type="body" sz="quarter" idx="13" hasCustomPrompt="1"/>
          </p:nvPr>
        </p:nvSpPr>
        <p:spPr>
          <a:xfrm>
            <a:off x="1386901" y="3505165"/>
            <a:ext cx="7764897" cy="546862"/>
          </a:xfrm>
        </p:spPr>
        <p:txBody>
          <a:bodyPr>
            <a:noAutofit/>
          </a:bodyPr>
          <a:lstStyle>
            <a:lvl1pPr>
              <a:defRPr sz="2400">
                <a:solidFill>
                  <a:schemeClr val="bg1"/>
                </a:solidFill>
                <a:latin typeface="Arial" panose="020B0604020202020204" pitchFamily="34" charset="0"/>
                <a:cs typeface="Arial" panose="020B0604020202020204" pitchFamily="34" charset="0"/>
              </a:defRPr>
            </a:lvl1pPr>
            <a:lvl2pPr>
              <a:defRPr sz="2400">
                <a:latin typeface="Lato Light" panose="020F0302020204030203"/>
              </a:defRPr>
            </a:lvl2pPr>
            <a:lvl3pPr>
              <a:defRPr sz="2400">
                <a:latin typeface="Lato Light" panose="020F0302020204030203"/>
              </a:defRPr>
            </a:lvl3pPr>
            <a:lvl4pPr>
              <a:defRPr sz="2400">
                <a:latin typeface="Lato Light" panose="020F0302020204030203"/>
              </a:defRPr>
            </a:lvl4pPr>
            <a:lvl5pPr>
              <a:defRPr sz="2400">
                <a:latin typeface="Lato Light" panose="020F0302020204030203"/>
              </a:defRPr>
            </a:lvl5pPr>
          </a:lstStyle>
          <a:p>
            <a:pPr lvl="0"/>
            <a:r>
              <a:rPr lang="en-US" dirty="0"/>
              <a:t>Subtitle</a:t>
            </a:r>
          </a:p>
        </p:txBody>
      </p:sp>
      <p:sp>
        <p:nvSpPr>
          <p:cNvPr id="17" name="Text Placeholder 16"/>
          <p:cNvSpPr>
            <a:spLocks noGrp="1"/>
          </p:cNvSpPr>
          <p:nvPr>
            <p:ph type="body" sz="quarter" idx="14" hasCustomPrompt="1"/>
          </p:nvPr>
        </p:nvSpPr>
        <p:spPr>
          <a:xfrm>
            <a:off x="1386901" y="1238183"/>
            <a:ext cx="9950802" cy="1998794"/>
          </a:xfrm>
        </p:spPr>
        <p:txBody>
          <a:bodyPr anchor="b">
            <a:noAutofit/>
          </a:bodyPr>
          <a:lstStyle>
            <a:lvl1pPr>
              <a:lnSpc>
                <a:spcPct val="100000"/>
              </a:lnSpc>
              <a:spcBef>
                <a:spcPts val="0"/>
              </a:spcBef>
              <a:defRPr sz="4800" b="1" baseline="0">
                <a:solidFill>
                  <a:schemeClr val="bg1"/>
                </a:solidFill>
                <a:latin typeface="Arial" panose="020B0604020202020204" pitchFamily="34" charset="0"/>
                <a:ea typeface="Lato Black" panose="020F0502020204030203" pitchFamily="34" charset="0"/>
                <a:cs typeface="Arial" panose="020B0604020202020204" pitchFamily="34" charset="0"/>
              </a:defRPr>
            </a:lvl1pPr>
          </a:lstStyle>
          <a:p>
            <a:pPr lvl="0"/>
            <a:r>
              <a:rPr lang="en-US" dirty="0"/>
              <a:t>Lesson #: Lesson Title</a:t>
            </a:r>
          </a:p>
        </p:txBody>
      </p:sp>
    </p:spTree>
    <p:extLst>
      <p:ext uri="{BB962C8B-B14F-4D97-AF65-F5344CB8AC3E}">
        <p14:creationId xmlns:p14="http://schemas.microsoft.com/office/powerpoint/2010/main" val="36428055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Lesson Title B">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15119" b="58572"/>
          <a:stretch/>
        </p:blipFill>
        <p:spPr>
          <a:xfrm>
            <a:off x="1" y="0"/>
            <a:ext cx="12192000" cy="4836958"/>
          </a:xfrm>
          <a:prstGeom prst="rect">
            <a:avLst/>
          </a:prstGeom>
        </p:spPr>
      </p:pic>
      <p:sp>
        <p:nvSpPr>
          <p:cNvPr id="6" name="Rectangle 5"/>
          <p:cNvSpPr/>
          <p:nvPr/>
        </p:nvSpPr>
        <p:spPr>
          <a:xfrm>
            <a:off x="0" y="1"/>
            <a:ext cx="12192000" cy="4836958"/>
          </a:xfrm>
          <a:prstGeom prst="rect">
            <a:avLst/>
          </a:prstGeom>
          <a:gradFill flip="none" rotWithShape="1">
            <a:gsLst>
              <a:gs pos="0">
                <a:srgbClr val="879F42">
                  <a:alpha val="80000"/>
                  <a:lumMod val="50000"/>
                </a:srgbClr>
              </a:gs>
              <a:gs pos="100000">
                <a:srgbClr val="C4DA6E">
                  <a:alpha val="80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lIns="121899" tIns="60950" rIns="121899" bIns="60950" rtlCol="0" anchor="ctr"/>
          <a:lstStyle/>
          <a:p>
            <a:pPr algn="ctr" defTabSz="457200"/>
            <a:endParaRPr lang="en-US" sz="900" dirty="0">
              <a:solidFill>
                <a:prstClr val="white"/>
              </a:solidFill>
            </a:endParaRP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t="15119" b="58572"/>
          <a:stretch/>
        </p:blipFill>
        <p:spPr>
          <a:xfrm>
            <a:off x="1" y="0"/>
            <a:ext cx="12192000" cy="4836958"/>
          </a:xfrm>
          <a:prstGeom prst="rect">
            <a:avLst/>
          </a:prstGeom>
        </p:spPr>
      </p:pic>
      <p:sp>
        <p:nvSpPr>
          <p:cNvPr id="11" name="Rectangle 10"/>
          <p:cNvSpPr/>
          <p:nvPr/>
        </p:nvSpPr>
        <p:spPr>
          <a:xfrm>
            <a:off x="0" y="1"/>
            <a:ext cx="12192000" cy="4836958"/>
          </a:xfrm>
          <a:prstGeom prst="rect">
            <a:avLst/>
          </a:prstGeom>
          <a:gradFill flip="none" rotWithShape="1">
            <a:gsLst>
              <a:gs pos="0">
                <a:srgbClr val="879F42">
                  <a:alpha val="80000"/>
                  <a:lumMod val="50000"/>
                </a:srgbClr>
              </a:gs>
              <a:gs pos="100000">
                <a:srgbClr val="C4DA6E">
                  <a:alpha val="80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lIns="121899" tIns="60950" rIns="121899" bIns="60950" rtlCol="0" anchor="ctr"/>
          <a:lstStyle/>
          <a:p>
            <a:pPr algn="ctr" defTabSz="457200"/>
            <a:endParaRPr lang="en-US" dirty="0">
              <a:solidFill>
                <a:prstClr val="white"/>
              </a:solidFill>
            </a:endParaRPr>
          </a:p>
        </p:txBody>
      </p:sp>
      <p:sp>
        <p:nvSpPr>
          <p:cNvPr id="14" name="Rectangle 13"/>
          <p:cNvSpPr/>
          <p:nvPr/>
        </p:nvSpPr>
        <p:spPr>
          <a:xfrm>
            <a:off x="0" y="5016996"/>
            <a:ext cx="12192000" cy="202104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900">
              <a:solidFill>
                <a:prstClr val="white"/>
              </a:solidFill>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1702" y="5686632"/>
            <a:ext cx="1668597" cy="340886"/>
          </a:xfrm>
          <a:prstGeom prst="rect">
            <a:avLst/>
          </a:prstGeom>
        </p:spPr>
      </p:pic>
      <p:sp>
        <p:nvSpPr>
          <p:cNvPr id="18" name="Text Placeholder 14"/>
          <p:cNvSpPr>
            <a:spLocks noGrp="1"/>
          </p:cNvSpPr>
          <p:nvPr>
            <p:ph type="body" sz="quarter" idx="13" hasCustomPrompt="1"/>
          </p:nvPr>
        </p:nvSpPr>
        <p:spPr>
          <a:xfrm>
            <a:off x="1386901" y="3505165"/>
            <a:ext cx="7764897" cy="546862"/>
          </a:xfrm>
        </p:spPr>
        <p:txBody>
          <a:bodyPr>
            <a:noAutofit/>
          </a:bodyPr>
          <a:lstStyle>
            <a:lvl1pPr>
              <a:defRPr sz="2400">
                <a:solidFill>
                  <a:schemeClr val="bg1"/>
                </a:solidFill>
                <a:latin typeface="Arial" panose="020B0604020202020204" pitchFamily="34" charset="0"/>
                <a:cs typeface="Arial" panose="020B0604020202020204" pitchFamily="34" charset="0"/>
              </a:defRPr>
            </a:lvl1pPr>
            <a:lvl2pPr>
              <a:defRPr sz="2400">
                <a:latin typeface="Lato Light" panose="020F0302020204030203"/>
              </a:defRPr>
            </a:lvl2pPr>
            <a:lvl3pPr>
              <a:defRPr sz="2400">
                <a:latin typeface="Lato Light" panose="020F0302020204030203"/>
              </a:defRPr>
            </a:lvl3pPr>
            <a:lvl4pPr>
              <a:defRPr sz="2400">
                <a:latin typeface="Lato Light" panose="020F0302020204030203"/>
              </a:defRPr>
            </a:lvl4pPr>
            <a:lvl5pPr>
              <a:defRPr sz="2400">
                <a:latin typeface="Lato Light" panose="020F0302020204030203"/>
              </a:defRPr>
            </a:lvl5pPr>
          </a:lstStyle>
          <a:p>
            <a:pPr lvl="0"/>
            <a:r>
              <a:rPr lang="en-US" dirty="0"/>
              <a:t>Subtitle</a:t>
            </a:r>
          </a:p>
        </p:txBody>
      </p:sp>
      <p:sp>
        <p:nvSpPr>
          <p:cNvPr id="19" name="Text Placeholder 16"/>
          <p:cNvSpPr>
            <a:spLocks noGrp="1"/>
          </p:cNvSpPr>
          <p:nvPr>
            <p:ph type="body" sz="quarter" idx="14" hasCustomPrompt="1"/>
          </p:nvPr>
        </p:nvSpPr>
        <p:spPr>
          <a:xfrm>
            <a:off x="1386901" y="1238183"/>
            <a:ext cx="9950802" cy="1998794"/>
          </a:xfrm>
        </p:spPr>
        <p:txBody>
          <a:bodyPr anchor="b">
            <a:noAutofit/>
          </a:bodyPr>
          <a:lstStyle>
            <a:lvl1pPr>
              <a:lnSpc>
                <a:spcPct val="100000"/>
              </a:lnSpc>
              <a:spcBef>
                <a:spcPts val="0"/>
              </a:spcBef>
              <a:defRPr sz="4800" b="1" baseline="0">
                <a:solidFill>
                  <a:schemeClr val="bg1"/>
                </a:solidFill>
                <a:latin typeface="Arial" panose="020B0604020202020204" pitchFamily="34" charset="0"/>
                <a:ea typeface="Lato Black" panose="020F0502020204030203" pitchFamily="34" charset="0"/>
                <a:cs typeface="Arial" panose="020B0604020202020204" pitchFamily="34" charset="0"/>
              </a:defRPr>
            </a:lvl1pPr>
          </a:lstStyle>
          <a:p>
            <a:pPr lvl="0"/>
            <a:r>
              <a:rPr lang="en-US" dirty="0"/>
              <a:t>Lesson #: Lesson Title</a:t>
            </a:r>
          </a:p>
        </p:txBody>
      </p:sp>
    </p:spTree>
    <p:extLst>
      <p:ext uri="{BB962C8B-B14F-4D97-AF65-F5344CB8AC3E}">
        <p14:creationId xmlns:p14="http://schemas.microsoft.com/office/powerpoint/2010/main" val="8187258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Lesson Title C">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47" t="6947" r="-147" b="33641"/>
          <a:stretch/>
        </p:blipFill>
        <p:spPr>
          <a:xfrm>
            <a:off x="0" y="1"/>
            <a:ext cx="12209970" cy="4836958"/>
          </a:xfrm>
          <a:prstGeom prst="rect">
            <a:avLst/>
          </a:prstGeom>
        </p:spPr>
      </p:pic>
      <p:sp>
        <p:nvSpPr>
          <p:cNvPr id="4" name="Rectangle 3"/>
          <p:cNvSpPr/>
          <p:nvPr/>
        </p:nvSpPr>
        <p:spPr>
          <a:xfrm>
            <a:off x="0" y="5016996"/>
            <a:ext cx="12192000" cy="202104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900">
              <a:solidFill>
                <a:prstClr val="white"/>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1702" y="5686632"/>
            <a:ext cx="1668597" cy="340886"/>
          </a:xfrm>
          <a:prstGeom prst="rect">
            <a:avLst/>
          </a:prstGeom>
        </p:spPr>
      </p:pic>
      <p:sp>
        <p:nvSpPr>
          <p:cNvPr id="6" name="Rectangle 5"/>
          <p:cNvSpPr/>
          <p:nvPr/>
        </p:nvSpPr>
        <p:spPr>
          <a:xfrm>
            <a:off x="0" y="1"/>
            <a:ext cx="12192000" cy="4836958"/>
          </a:xfrm>
          <a:prstGeom prst="rect">
            <a:avLst/>
          </a:prstGeom>
          <a:gradFill flip="none" rotWithShape="1">
            <a:gsLst>
              <a:gs pos="0">
                <a:srgbClr val="879F42">
                  <a:alpha val="80000"/>
                  <a:lumMod val="50000"/>
                </a:srgbClr>
              </a:gs>
              <a:gs pos="100000">
                <a:srgbClr val="C4DA6E">
                  <a:alpha val="80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lIns="121899" tIns="60950" rIns="121899" bIns="60950" rtlCol="0" anchor="ctr"/>
          <a:lstStyle/>
          <a:p>
            <a:pPr algn="ctr" defTabSz="457200"/>
            <a:endParaRPr lang="en-US" sz="900" dirty="0">
              <a:solidFill>
                <a:prstClr val="white"/>
              </a:solidFill>
            </a:endParaRPr>
          </a:p>
        </p:txBody>
      </p:sp>
      <p:sp>
        <p:nvSpPr>
          <p:cNvPr id="15" name="Text Placeholder 14"/>
          <p:cNvSpPr>
            <a:spLocks noGrp="1"/>
          </p:cNvSpPr>
          <p:nvPr>
            <p:ph type="body" sz="quarter" idx="13" hasCustomPrompt="1"/>
          </p:nvPr>
        </p:nvSpPr>
        <p:spPr>
          <a:xfrm>
            <a:off x="1386901" y="3505165"/>
            <a:ext cx="7764897" cy="546862"/>
          </a:xfrm>
        </p:spPr>
        <p:txBody>
          <a:bodyPr>
            <a:noAutofit/>
          </a:bodyPr>
          <a:lstStyle>
            <a:lvl1pPr>
              <a:defRPr sz="2400">
                <a:solidFill>
                  <a:schemeClr val="bg1"/>
                </a:solidFill>
                <a:latin typeface="Arial" panose="020B0604020202020204" pitchFamily="34" charset="0"/>
                <a:cs typeface="Arial" panose="020B0604020202020204" pitchFamily="34" charset="0"/>
              </a:defRPr>
            </a:lvl1pPr>
            <a:lvl2pPr>
              <a:defRPr sz="2400">
                <a:latin typeface="Lato Light" panose="020F0302020204030203"/>
              </a:defRPr>
            </a:lvl2pPr>
            <a:lvl3pPr>
              <a:defRPr sz="2400">
                <a:latin typeface="Lato Light" panose="020F0302020204030203"/>
              </a:defRPr>
            </a:lvl3pPr>
            <a:lvl4pPr>
              <a:defRPr sz="2400">
                <a:latin typeface="Lato Light" panose="020F0302020204030203"/>
              </a:defRPr>
            </a:lvl4pPr>
            <a:lvl5pPr>
              <a:defRPr sz="2400">
                <a:latin typeface="Lato Light" panose="020F0302020204030203"/>
              </a:defRPr>
            </a:lvl5pPr>
          </a:lstStyle>
          <a:p>
            <a:pPr lvl="0"/>
            <a:r>
              <a:rPr lang="en-US" dirty="0"/>
              <a:t>Subtitle</a:t>
            </a:r>
          </a:p>
        </p:txBody>
      </p:sp>
      <p:sp>
        <p:nvSpPr>
          <p:cNvPr id="17" name="Text Placeholder 16"/>
          <p:cNvSpPr>
            <a:spLocks noGrp="1"/>
          </p:cNvSpPr>
          <p:nvPr>
            <p:ph type="body" sz="quarter" idx="14" hasCustomPrompt="1"/>
          </p:nvPr>
        </p:nvSpPr>
        <p:spPr>
          <a:xfrm>
            <a:off x="1386901" y="1238183"/>
            <a:ext cx="9950802" cy="1998794"/>
          </a:xfrm>
        </p:spPr>
        <p:txBody>
          <a:bodyPr anchor="b">
            <a:noAutofit/>
          </a:bodyPr>
          <a:lstStyle>
            <a:lvl1pPr>
              <a:lnSpc>
                <a:spcPct val="100000"/>
              </a:lnSpc>
              <a:spcBef>
                <a:spcPts val="0"/>
              </a:spcBef>
              <a:defRPr sz="4800" b="1" baseline="0">
                <a:solidFill>
                  <a:schemeClr val="bg1"/>
                </a:solidFill>
                <a:latin typeface="Arial" panose="020B0604020202020204" pitchFamily="34" charset="0"/>
                <a:ea typeface="Lato Black" panose="020F0502020204030203" pitchFamily="34" charset="0"/>
                <a:cs typeface="Arial" panose="020B0604020202020204" pitchFamily="34" charset="0"/>
              </a:defRPr>
            </a:lvl1pPr>
          </a:lstStyle>
          <a:p>
            <a:pPr lvl="0"/>
            <a:r>
              <a:rPr lang="en-US" dirty="0"/>
              <a:t>Lesson #: Lesson Title</a:t>
            </a:r>
          </a:p>
        </p:txBody>
      </p:sp>
    </p:spTree>
    <p:extLst>
      <p:ext uri="{BB962C8B-B14F-4D97-AF65-F5344CB8AC3E}">
        <p14:creationId xmlns:p14="http://schemas.microsoft.com/office/powerpoint/2010/main" val="21507854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66148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Text_bullet">
    <p:spTree>
      <p:nvGrpSpPr>
        <p:cNvPr id="1" name=""/>
        <p:cNvGrpSpPr/>
        <p:nvPr/>
      </p:nvGrpSpPr>
      <p:grpSpPr>
        <a:xfrm>
          <a:off x="0" y="0"/>
          <a:ext cx="0" cy="0"/>
          <a:chOff x="0" y="0"/>
          <a:chExt cx="0" cy="0"/>
        </a:xfrm>
      </p:grpSpPr>
      <p:sp>
        <p:nvSpPr>
          <p:cNvPr id="19" name="Content Placeholder 18"/>
          <p:cNvSpPr>
            <a:spLocks noGrp="1"/>
          </p:cNvSpPr>
          <p:nvPr>
            <p:ph sz="quarter" idx="12"/>
          </p:nvPr>
        </p:nvSpPr>
        <p:spPr>
          <a:xfrm>
            <a:off x="827170" y="1097280"/>
            <a:ext cx="10513576" cy="41425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21" name="Group 20"/>
          <p:cNvGrpSpPr/>
          <p:nvPr/>
        </p:nvGrpSpPr>
        <p:grpSpPr>
          <a:xfrm>
            <a:off x="4988588" y="988717"/>
            <a:ext cx="2235822" cy="36007"/>
            <a:chOff x="9673249" y="2043533"/>
            <a:chExt cx="7919727" cy="127577"/>
          </a:xfrm>
        </p:grpSpPr>
        <p:sp>
          <p:nvSpPr>
            <p:cNvPr id="22" name="Rectangle 21"/>
            <p:cNvSpPr/>
            <p:nvPr/>
          </p:nvSpPr>
          <p:spPr>
            <a:xfrm>
              <a:off x="9673249" y="2043533"/>
              <a:ext cx="1201582" cy="127577"/>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3" name="Rectangle 22"/>
            <p:cNvSpPr/>
            <p:nvPr/>
          </p:nvSpPr>
          <p:spPr>
            <a:xfrm>
              <a:off x="10988831" y="2043533"/>
              <a:ext cx="1201582" cy="127577"/>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4" name="Rectangle 23"/>
            <p:cNvSpPr/>
            <p:nvPr/>
          </p:nvSpPr>
          <p:spPr>
            <a:xfrm>
              <a:off x="12351688" y="2043533"/>
              <a:ext cx="1201582" cy="127577"/>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5" name="Rectangle 24"/>
            <p:cNvSpPr/>
            <p:nvPr/>
          </p:nvSpPr>
          <p:spPr>
            <a:xfrm>
              <a:off x="13695169" y="2043533"/>
              <a:ext cx="1201582" cy="127577"/>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7" name="Rectangle 26"/>
            <p:cNvSpPr/>
            <p:nvPr/>
          </p:nvSpPr>
          <p:spPr>
            <a:xfrm>
              <a:off x="15026792" y="2043533"/>
              <a:ext cx="1201582" cy="127577"/>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8" name="Rectangle 27"/>
            <p:cNvSpPr/>
            <p:nvPr/>
          </p:nvSpPr>
          <p:spPr>
            <a:xfrm>
              <a:off x="16391394" y="2043533"/>
              <a:ext cx="1201582" cy="127577"/>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grpSp>
      <p:sp>
        <p:nvSpPr>
          <p:cNvPr id="3" name="Title 2"/>
          <p:cNvSpPr>
            <a:spLocks noGrp="1"/>
          </p:cNvSpPr>
          <p:nvPr>
            <p:ph type="title"/>
          </p:nvPr>
        </p:nvSpPr>
        <p:spPr/>
        <p:txBody>
          <a:bodyPr/>
          <a:lstStyle/>
          <a:p>
            <a:r>
              <a:rPr lang="en-US"/>
              <a:t>Click to edit Master title style</a:t>
            </a:r>
          </a:p>
        </p:txBody>
      </p:sp>
      <p:sp>
        <p:nvSpPr>
          <p:cNvPr id="29" name="Text Placeholder 28"/>
          <p:cNvSpPr>
            <a:spLocks noGrp="1"/>
          </p:cNvSpPr>
          <p:nvPr>
            <p:ph type="body" sz="quarter" idx="13" hasCustomPrompt="1"/>
          </p:nvPr>
        </p:nvSpPr>
        <p:spPr>
          <a:xfrm>
            <a:off x="1222217" y="356458"/>
            <a:ext cx="9759635" cy="255587"/>
          </a:xfrm>
        </p:spPr>
        <p:txBody>
          <a:bodyPr anchor="b">
            <a:noAutofit/>
          </a:bodyPr>
          <a:lstStyle>
            <a:lvl1pPr algn="ctr">
              <a:defRPr sz="1400" baseline="0"/>
            </a:lvl1pPr>
          </a:lstStyle>
          <a:p>
            <a:pPr lvl="0"/>
            <a:r>
              <a:rPr lang="en-US" dirty="0"/>
              <a:t>INTRO TITLE HERE</a:t>
            </a:r>
          </a:p>
        </p:txBody>
      </p:sp>
    </p:spTree>
    <p:extLst>
      <p:ext uri="{BB962C8B-B14F-4D97-AF65-F5344CB8AC3E}">
        <p14:creationId xmlns:p14="http://schemas.microsoft.com/office/powerpoint/2010/main" val="2012277446"/>
      </p:ext>
    </p:extLst>
  </p:cSld>
  <p:clrMapOvr>
    <a:masterClrMapping/>
  </p:clrMapOvr>
  <p:extLst mod="1">
    <p:ext uri="{DCECCB84-F9BA-43D5-87BE-67443E8EF086}">
      <p15:sldGuideLst xmlns:p15="http://schemas.microsoft.com/office/powerpoint/2012/main">
        <p15:guide id="1" orient="horz" pos="2160">
          <p15:clr>
            <a:srgbClr val="FBAE40"/>
          </p15:clr>
        </p15:guide>
        <p15:guide id="2" pos="3839">
          <p15:clr>
            <a:srgbClr val="FBAE40"/>
          </p15:clr>
        </p15:guide>
        <p15:guide id="3" orient="horz" pos="684">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Text_checked">
    <p:spTree>
      <p:nvGrpSpPr>
        <p:cNvPr id="1" name=""/>
        <p:cNvGrpSpPr/>
        <p:nvPr/>
      </p:nvGrpSpPr>
      <p:grpSpPr>
        <a:xfrm>
          <a:off x="0" y="0"/>
          <a:ext cx="0" cy="0"/>
          <a:chOff x="0" y="0"/>
          <a:chExt cx="0" cy="0"/>
        </a:xfrm>
      </p:grpSpPr>
      <p:sp>
        <p:nvSpPr>
          <p:cNvPr id="19" name="Content Placeholder 18"/>
          <p:cNvSpPr>
            <a:spLocks noGrp="1"/>
          </p:cNvSpPr>
          <p:nvPr>
            <p:ph sz="quarter" idx="12"/>
          </p:nvPr>
        </p:nvSpPr>
        <p:spPr>
          <a:xfrm>
            <a:off x="836894" y="1097280"/>
            <a:ext cx="10515958" cy="4733131"/>
          </a:xfrm>
        </p:spPr>
        <p:txBody>
          <a:bodyPr/>
          <a:lstStyle>
            <a:lvl1pPr marL="285750" indent="-285750">
              <a:buFont typeface="Wingdings" panose="05000000000000000000" pitchFamily="2" charset="2"/>
              <a:buChar char="ü"/>
              <a:defRPr/>
            </a:lvl1pPr>
            <a:lvl2pPr marL="0" indent="0">
              <a:buFont typeface="Arial" panose="020B0604020202020204" pitchFamily="34" charset="0"/>
              <a:buNone/>
              <a:defRPr/>
            </a:lvl2pPr>
            <a:lvl3pPr marL="0" indent="0">
              <a:buFont typeface="Arial" panose="020B0604020202020204" pitchFamily="34" charset="0"/>
              <a:buNone/>
              <a:defRPr/>
            </a:lvl3pPr>
            <a:lvl4pPr marL="0" indent="0">
              <a:buFont typeface="Arial" panose="020B0604020202020204" pitchFamily="34" charset="0"/>
              <a:buNone/>
              <a:defRPr/>
            </a:lvl4pPr>
            <a:lvl5pPr marL="0" indent="0">
              <a:buFont typeface="Arial" panose="020B0604020202020204" pitchFamily="34" charse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21" name="Group 20"/>
          <p:cNvGrpSpPr/>
          <p:nvPr/>
        </p:nvGrpSpPr>
        <p:grpSpPr>
          <a:xfrm>
            <a:off x="4988588" y="988717"/>
            <a:ext cx="2235822" cy="36007"/>
            <a:chOff x="9673249" y="2043533"/>
            <a:chExt cx="7919727" cy="127577"/>
          </a:xfrm>
        </p:grpSpPr>
        <p:sp>
          <p:nvSpPr>
            <p:cNvPr id="22" name="Rectangle 21"/>
            <p:cNvSpPr/>
            <p:nvPr/>
          </p:nvSpPr>
          <p:spPr>
            <a:xfrm>
              <a:off x="9673249" y="2043533"/>
              <a:ext cx="1201582" cy="127577"/>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3" name="Rectangle 22"/>
            <p:cNvSpPr/>
            <p:nvPr/>
          </p:nvSpPr>
          <p:spPr>
            <a:xfrm>
              <a:off x="10988831" y="2043533"/>
              <a:ext cx="1201582" cy="127577"/>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5" name="Rectangle 24"/>
            <p:cNvSpPr/>
            <p:nvPr/>
          </p:nvSpPr>
          <p:spPr>
            <a:xfrm>
              <a:off x="12351688" y="2043533"/>
              <a:ext cx="1201582" cy="127577"/>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6" name="Rectangle 25"/>
            <p:cNvSpPr/>
            <p:nvPr/>
          </p:nvSpPr>
          <p:spPr>
            <a:xfrm>
              <a:off x="13695169" y="2043533"/>
              <a:ext cx="1201582" cy="127577"/>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7" name="Rectangle 26"/>
            <p:cNvSpPr/>
            <p:nvPr/>
          </p:nvSpPr>
          <p:spPr>
            <a:xfrm>
              <a:off x="15026792" y="2043533"/>
              <a:ext cx="1201582" cy="127577"/>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8" name="Rectangle 27"/>
            <p:cNvSpPr/>
            <p:nvPr/>
          </p:nvSpPr>
          <p:spPr>
            <a:xfrm>
              <a:off x="16391394" y="2043533"/>
              <a:ext cx="1201582" cy="127577"/>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grpSp>
      <p:sp>
        <p:nvSpPr>
          <p:cNvPr id="2" name="Title 1"/>
          <p:cNvSpPr>
            <a:spLocks noGrp="1"/>
          </p:cNvSpPr>
          <p:nvPr>
            <p:ph type="title"/>
          </p:nvPr>
        </p:nvSpPr>
        <p:spPr/>
        <p:txBody>
          <a:bodyPr/>
          <a:lstStyle/>
          <a:p>
            <a:r>
              <a:rPr lang="en-US"/>
              <a:t>Click to edit Master title style</a:t>
            </a:r>
          </a:p>
        </p:txBody>
      </p:sp>
      <p:sp>
        <p:nvSpPr>
          <p:cNvPr id="30" name="Text Placeholder 28"/>
          <p:cNvSpPr>
            <a:spLocks noGrp="1"/>
          </p:cNvSpPr>
          <p:nvPr>
            <p:ph type="body" sz="quarter" idx="13" hasCustomPrompt="1"/>
          </p:nvPr>
        </p:nvSpPr>
        <p:spPr>
          <a:xfrm>
            <a:off x="1222217" y="356458"/>
            <a:ext cx="9759635" cy="255587"/>
          </a:xfrm>
        </p:spPr>
        <p:txBody>
          <a:bodyPr anchor="b">
            <a:noAutofit/>
          </a:bodyPr>
          <a:lstStyle>
            <a:lvl1pPr algn="ctr">
              <a:defRPr sz="1400" baseline="0"/>
            </a:lvl1pPr>
          </a:lstStyle>
          <a:p>
            <a:pPr lvl="0"/>
            <a:r>
              <a:rPr lang="en-US" dirty="0"/>
              <a:t>INTRO TITLE HERE</a:t>
            </a:r>
          </a:p>
        </p:txBody>
      </p:sp>
    </p:spTree>
    <p:extLst>
      <p:ext uri="{BB962C8B-B14F-4D97-AF65-F5344CB8AC3E}">
        <p14:creationId xmlns:p14="http://schemas.microsoft.com/office/powerpoint/2010/main" val="354855739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Title_blank">
    <p:spTree>
      <p:nvGrpSpPr>
        <p:cNvPr id="1" name=""/>
        <p:cNvGrpSpPr/>
        <p:nvPr/>
      </p:nvGrpSpPr>
      <p:grpSpPr>
        <a:xfrm>
          <a:off x="0" y="0"/>
          <a:ext cx="0" cy="0"/>
          <a:chOff x="0" y="0"/>
          <a:chExt cx="0" cy="0"/>
        </a:xfrm>
      </p:grpSpPr>
      <p:grpSp>
        <p:nvGrpSpPr>
          <p:cNvPr id="19" name="Group 18"/>
          <p:cNvGrpSpPr/>
          <p:nvPr/>
        </p:nvGrpSpPr>
        <p:grpSpPr>
          <a:xfrm>
            <a:off x="4988588" y="988717"/>
            <a:ext cx="2235822" cy="36007"/>
            <a:chOff x="9673249" y="2043533"/>
            <a:chExt cx="7919727" cy="127577"/>
          </a:xfrm>
        </p:grpSpPr>
        <p:sp>
          <p:nvSpPr>
            <p:cNvPr id="20" name="Rectangle 19"/>
            <p:cNvSpPr/>
            <p:nvPr/>
          </p:nvSpPr>
          <p:spPr>
            <a:xfrm>
              <a:off x="9673249" y="2043533"/>
              <a:ext cx="1201582" cy="127577"/>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1" name="Rectangle 20"/>
            <p:cNvSpPr/>
            <p:nvPr/>
          </p:nvSpPr>
          <p:spPr>
            <a:xfrm>
              <a:off x="10988831" y="2043533"/>
              <a:ext cx="1201582" cy="127577"/>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2" name="Rectangle 21"/>
            <p:cNvSpPr/>
            <p:nvPr/>
          </p:nvSpPr>
          <p:spPr>
            <a:xfrm>
              <a:off x="12351688" y="2043533"/>
              <a:ext cx="1201582" cy="127577"/>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3" name="Rectangle 22"/>
            <p:cNvSpPr/>
            <p:nvPr/>
          </p:nvSpPr>
          <p:spPr>
            <a:xfrm>
              <a:off x="13695169" y="2043533"/>
              <a:ext cx="1201582" cy="127577"/>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5" name="Rectangle 24"/>
            <p:cNvSpPr/>
            <p:nvPr/>
          </p:nvSpPr>
          <p:spPr>
            <a:xfrm>
              <a:off x="15026792" y="2043533"/>
              <a:ext cx="1201582" cy="127577"/>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6" name="Rectangle 25"/>
            <p:cNvSpPr/>
            <p:nvPr/>
          </p:nvSpPr>
          <p:spPr>
            <a:xfrm>
              <a:off x="16391394" y="2043533"/>
              <a:ext cx="1201582" cy="127577"/>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grpSp>
      <p:sp>
        <p:nvSpPr>
          <p:cNvPr id="2" name="Title 1"/>
          <p:cNvSpPr>
            <a:spLocks noGrp="1"/>
          </p:cNvSpPr>
          <p:nvPr>
            <p:ph type="title"/>
          </p:nvPr>
        </p:nvSpPr>
        <p:spPr/>
        <p:txBody>
          <a:bodyPr/>
          <a:lstStyle/>
          <a:p>
            <a:r>
              <a:rPr lang="en-US"/>
              <a:t>Click to edit Master title style</a:t>
            </a:r>
            <a:endParaRPr lang="en-US" dirty="0"/>
          </a:p>
        </p:txBody>
      </p:sp>
      <p:sp>
        <p:nvSpPr>
          <p:cNvPr id="28" name="Text Placeholder 28"/>
          <p:cNvSpPr>
            <a:spLocks noGrp="1"/>
          </p:cNvSpPr>
          <p:nvPr>
            <p:ph type="body" sz="quarter" idx="13" hasCustomPrompt="1"/>
          </p:nvPr>
        </p:nvSpPr>
        <p:spPr>
          <a:xfrm>
            <a:off x="1222217" y="356458"/>
            <a:ext cx="9759635" cy="255587"/>
          </a:xfrm>
        </p:spPr>
        <p:txBody>
          <a:bodyPr anchor="b">
            <a:noAutofit/>
          </a:bodyPr>
          <a:lstStyle>
            <a:lvl1pPr algn="ctr">
              <a:defRPr sz="1400" baseline="0"/>
            </a:lvl1pPr>
          </a:lstStyle>
          <a:p>
            <a:pPr lvl="0"/>
            <a:r>
              <a:rPr lang="en-US" dirty="0"/>
              <a:t>INTRO TITLE HERE</a:t>
            </a:r>
          </a:p>
        </p:txBody>
      </p:sp>
    </p:spTree>
    <p:extLst>
      <p:ext uri="{BB962C8B-B14F-4D97-AF65-F5344CB8AC3E}">
        <p14:creationId xmlns:p14="http://schemas.microsoft.com/office/powerpoint/2010/main" val="247118254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4_Big Image Placeholder">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1588" y="0"/>
            <a:ext cx="6082504" cy="6858000"/>
          </a:xfrm>
          <a:effectLst/>
        </p:spPr>
        <p:txBody>
          <a:bodyPr>
            <a:normAutofit/>
          </a:bodyPr>
          <a:lstStyle>
            <a:lvl1pPr marL="0" indent="0">
              <a:buNone/>
              <a:defRPr sz="2100">
                <a:ln>
                  <a:noFill/>
                </a:ln>
                <a:solidFill>
                  <a:schemeClr val="bg1">
                    <a:lumMod val="85000"/>
                  </a:schemeClr>
                </a:solidFill>
              </a:defRPr>
            </a:lvl1pPr>
          </a:lstStyle>
          <a:p>
            <a:r>
              <a:rPr lang="en-US"/>
              <a:t>Click icon to add picture</a:t>
            </a:r>
            <a:endParaRPr lang="en-US" dirty="0"/>
          </a:p>
        </p:txBody>
      </p:sp>
    </p:spTree>
    <p:extLst>
      <p:ext uri="{BB962C8B-B14F-4D97-AF65-F5344CB8AC3E}">
        <p14:creationId xmlns:p14="http://schemas.microsoft.com/office/powerpoint/2010/main" val="104830279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5_Big Image Placeholder">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1" y="0"/>
            <a:ext cx="7891930" cy="6858000"/>
          </a:xfrm>
          <a:effectLst/>
        </p:spPr>
        <p:txBody>
          <a:bodyPr>
            <a:normAutofit/>
          </a:bodyPr>
          <a:lstStyle>
            <a:lvl1pPr marL="0" indent="0">
              <a:buNone/>
              <a:defRPr sz="2100">
                <a:ln>
                  <a:noFill/>
                </a:ln>
                <a:solidFill>
                  <a:schemeClr val="bg1">
                    <a:lumMod val="85000"/>
                  </a:schemeClr>
                </a:solidFill>
              </a:defRPr>
            </a:lvl1pPr>
          </a:lstStyle>
          <a:p>
            <a:r>
              <a:rPr lang="en-US"/>
              <a:t>Click icon to add picture</a:t>
            </a:r>
            <a:endParaRPr lang="en-US" dirty="0"/>
          </a:p>
        </p:txBody>
      </p:sp>
    </p:spTree>
    <p:extLst>
      <p:ext uri="{BB962C8B-B14F-4D97-AF65-F5344CB8AC3E}">
        <p14:creationId xmlns:p14="http://schemas.microsoft.com/office/powerpoint/2010/main" val="130372444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Our Clients Square">
    <p:spTree>
      <p:nvGrpSpPr>
        <p:cNvPr id="1" name=""/>
        <p:cNvGrpSpPr/>
        <p:nvPr/>
      </p:nvGrpSpPr>
      <p:grpSpPr>
        <a:xfrm>
          <a:off x="0" y="0"/>
          <a:ext cx="0" cy="0"/>
          <a:chOff x="0" y="0"/>
          <a:chExt cx="0" cy="0"/>
        </a:xfrm>
      </p:grpSpPr>
      <p:sp>
        <p:nvSpPr>
          <p:cNvPr id="28" name="Picture Placeholder 2"/>
          <p:cNvSpPr>
            <a:spLocks noGrp="1"/>
          </p:cNvSpPr>
          <p:nvPr>
            <p:ph type="pic" sz="quarter" idx="30"/>
          </p:nvPr>
        </p:nvSpPr>
        <p:spPr>
          <a:xfrm>
            <a:off x="4367205" y="2165439"/>
            <a:ext cx="1686162" cy="1685723"/>
          </a:xfrm>
          <a:solidFill>
            <a:schemeClr val="bg1">
              <a:lumMod val="95000"/>
            </a:schemeClr>
          </a:solidFill>
        </p:spPr>
        <p:txBody>
          <a:bodyPr>
            <a:normAutofit/>
          </a:bodyPr>
          <a:lstStyle>
            <a:lvl1pPr marL="0" indent="0">
              <a:buNone/>
              <a:defRPr sz="140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29" name="Picture Placeholder 2"/>
          <p:cNvSpPr>
            <a:spLocks noGrp="1"/>
          </p:cNvSpPr>
          <p:nvPr>
            <p:ph type="pic" sz="quarter" idx="31"/>
          </p:nvPr>
        </p:nvSpPr>
        <p:spPr>
          <a:xfrm>
            <a:off x="6096001" y="2165439"/>
            <a:ext cx="1686162" cy="1685723"/>
          </a:xfrm>
          <a:solidFill>
            <a:schemeClr val="bg1">
              <a:lumMod val="95000"/>
            </a:schemeClr>
          </a:solidFill>
        </p:spPr>
        <p:txBody>
          <a:bodyPr>
            <a:normAutofit/>
          </a:bodyPr>
          <a:lstStyle>
            <a:lvl1pPr marL="0" indent="0">
              <a:buNone/>
              <a:defRPr sz="140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30" name="Picture Placeholder 2"/>
          <p:cNvSpPr>
            <a:spLocks noGrp="1"/>
          </p:cNvSpPr>
          <p:nvPr>
            <p:ph type="pic" sz="quarter" idx="32"/>
          </p:nvPr>
        </p:nvSpPr>
        <p:spPr>
          <a:xfrm>
            <a:off x="4367205" y="3895643"/>
            <a:ext cx="1686162" cy="1685723"/>
          </a:xfrm>
          <a:solidFill>
            <a:schemeClr val="bg1">
              <a:lumMod val="95000"/>
            </a:schemeClr>
          </a:solidFill>
        </p:spPr>
        <p:txBody>
          <a:bodyPr>
            <a:normAutofit/>
          </a:bodyPr>
          <a:lstStyle>
            <a:lvl1pPr marL="0" indent="0">
              <a:buNone/>
              <a:defRPr sz="140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31" name="Picture Placeholder 2"/>
          <p:cNvSpPr>
            <a:spLocks noGrp="1"/>
          </p:cNvSpPr>
          <p:nvPr>
            <p:ph type="pic" sz="quarter" idx="33"/>
          </p:nvPr>
        </p:nvSpPr>
        <p:spPr>
          <a:xfrm>
            <a:off x="6096001" y="3895643"/>
            <a:ext cx="1686162" cy="1685723"/>
          </a:xfrm>
          <a:solidFill>
            <a:schemeClr val="bg1">
              <a:lumMod val="95000"/>
            </a:schemeClr>
          </a:solidFill>
        </p:spPr>
        <p:txBody>
          <a:bodyPr>
            <a:normAutofit/>
          </a:bodyPr>
          <a:lstStyle>
            <a:lvl1pPr marL="0" indent="0">
              <a:buNone/>
              <a:defRPr sz="140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grpSp>
        <p:nvGrpSpPr>
          <p:cNvPr id="8" name="Group 7"/>
          <p:cNvGrpSpPr/>
          <p:nvPr/>
        </p:nvGrpSpPr>
        <p:grpSpPr>
          <a:xfrm>
            <a:off x="4988588" y="988717"/>
            <a:ext cx="2235822" cy="36007"/>
            <a:chOff x="9673249" y="2043533"/>
            <a:chExt cx="7919727" cy="127577"/>
          </a:xfrm>
        </p:grpSpPr>
        <p:sp>
          <p:nvSpPr>
            <p:cNvPr id="9" name="Rectangle 8"/>
            <p:cNvSpPr/>
            <p:nvPr/>
          </p:nvSpPr>
          <p:spPr>
            <a:xfrm>
              <a:off x="9673249" y="2043533"/>
              <a:ext cx="1201582" cy="127577"/>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0" name="Rectangle 9"/>
            <p:cNvSpPr/>
            <p:nvPr/>
          </p:nvSpPr>
          <p:spPr>
            <a:xfrm>
              <a:off x="10988831" y="2043533"/>
              <a:ext cx="1201582" cy="127577"/>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1" name="Rectangle 10"/>
            <p:cNvSpPr/>
            <p:nvPr/>
          </p:nvSpPr>
          <p:spPr>
            <a:xfrm>
              <a:off x="12351688" y="2043533"/>
              <a:ext cx="1201582" cy="127577"/>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2" name="Rectangle 11"/>
            <p:cNvSpPr/>
            <p:nvPr/>
          </p:nvSpPr>
          <p:spPr>
            <a:xfrm>
              <a:off x="13695169" y="2043533"/>
              <a:ext cx="1201582" cy="127577"/>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3" name="Rectangle 12"/>
            <p:cNvSpPr/>
            <p:nvPr/>
          </p:nvSpPr>
          <p:spPr>
            <a:xfrm>
              <a:off x="15026792" y="2043533"/>
              <a:ext cx="1201582" cy="127577"/>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4" name="Rectangle 13"/>
            <p:cNvSpPr/>
            <p:nvPr/>
          </p:nvSpPr>
          <p:spPr>
            <a:xfrm>
              <a:off x="16391394" y="2043533"/>
              <a:ext cx="1201582" cy="127577"/>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grpSp>
      <p:sp>
        <p:nvSpPr>
          <p:cNvPr id="15" name="Text Placeholder 28"/>
          <p:cNvSpPr>
            <a:spLocks noGrp="1"/>
          </p:cNvSpPr>
          <p:nvPr>
            <p:ph type="body" sz="quarter" idx="13" hasCustomPrompt="1"/>
          </p:nvPr>
        </p:nvSpPr>
        <p:spPr>
          <a:xfrm>
            <a:off x="1222217" y="356458"/>
            <a:ext cx="9759635" cy="255587"/>
          </a:xfrm>
        </p:spPr>
        <p:txBody>
          <a:bodyPr anchor="b">
            <a:noAutofit/>
          </a:bodyPr>
          <a:lstStyle>
            <a:lvl1pPr algn="ctr">
              <a:defRPr sz="1400" baseline="0"/>
            </a:lvl1pPr>
          </a:lstStyle>
          <a:p>
            <a:pPr lvl="0"/>
            <a:r>
              <a:rPr lang="en-US" dirty="0"/>
              <a:t>INTRO TITLE HERE</a:t>
            </a:r>
          </a:p>
        </p:txBody>
      </p:sp>
    </p:spTree>
    <p:extLst>
      <p:ext uri="{BB962C8B-B14F-4D97-AF65-F5344CB8AC3E}">
        <p14:creationId xmlns:p14="http://schemas.microsoft.com/office/powerpoint/2010/main" val="1280575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allery_09">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64772" y="-19924"/>
            <a:ext cx="3072001" cy="6932705"/>
          </a:xfrm>
        </p:spPr>
        <p:txBody>
          <a:bodyPr/>
          <a:lstStyle/>
          <a:p>
            <a:endParaRPr lang="en-US" dirty="0"/>
          </a:p>
        </p:txBody>
      </p:sp>
      <p:sp>
        <p:nvSpPr>
          <p:cNvPr id="10" name="Picture Placeholder 7"/>
          <p:cNvSpPr>
            <a:spLocks noGrp="1"/>
          </p:cNvSpPr>
          <p:nvPr>
            <p:ph type="pic" sz="quarter" idx="12"/>
          </p:nvPr>
        </p:nvSpPr>
        <p:spPr>
          <a:xfrm>
            <a:off x="6097375" y="-29176"/>
            <a:ext cx="3072001" cy="6941957"/>
          </a:xfrm>
        </p:spPr>
        <p:txBody>
          <a:bodyPr/>
          <a:lstStyle/>
          <a:p>
            <a:endParaRPr lang="en-US" dirty="0"/>
          </a:p>
        </p:txBody>
      </p:sp>
      <p:sp>
        <p:nvSpPr>
          <p:cNvPr id="13" name="Picture Placeholder 7"/>
          <p:cNvSpPr>
            <a:spLocks noGrp="1"/>
          </p:cNvSpPr>
          <p:nvPr>
            <p:ph type="pic" sz="quarter" idx="15"/>
          </p:nvPr>
        </p:nvSpPr>
        <p:spPr>
          <a:xfrm>
            <a:off x="3016120" y="-19921"/>
            <a:ext cx="3072001" cy="6932704"/>
          </a:xfrm>
        </p:spPr>
        <p:txBody>
          <a:bodyPr/>
          <a:lstStyle/>
          <a:p>
            <a:endParaRPr lang="en-US" dirty="0"/>
          </a:p>
        </p:txBody>
      </p:sp>
      <p:sp>
        <p:nvSpPr>
          <p:cNvPr id="15" name="Picture Placeholder 7"/>
          <p:cNvSpPr>
            <a:spLocks noGrp="1"/>
          </p:cNvSpPr>
          <p:nvPr>
            <p:ph type="pic" sz="quarter" idx="17"/>
          </p:nvPr>
        </p:nvSpPr>
        <p:spPr>
          <a:xfrm>
            <a:off x="9178266" y="-19920"/>
            <a:ext cx="3072001" cy="6932702"/>
          </a:xfrm>
        </p:spPr>
        <p:txBody>
          <a:bodyPr/>
          <a:lstStyle/>
          <a:p>
            <a:endParaRPr lang="en-US" dirty="0"/>
          </a:p>
        </p:txBody>
      </p:sp>
    </p:spTree>
    <p:extLst>
      <p:ext uri="{BB962C8B-B14F-4D97-AF65-F5344CB8AC3E}">
        <p14:creationId xmlns:p14="http://schemas.microsoft.com/office/powerpoint/2010/main" val="390772813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p:cSld name="Two Bar Text Subtitle">
    <p:spTree>
      <p:nvGrpSpPr>
        <p:cNvPr id="1" name=""/>
        <p:cNvGrpSpPr/>
        <p:nvPr/>
      </p:nvGrpSpPr>
      <p:grpSpPr>
        <a:xfrm>
          <a:off x="0" y="0"/>
          <a:ext cx="0" cy="0"/>
          <a:chOff x="0" y="0"/>
          <a:chExt cx="0" cy="0"/>
        </a:xfrm>
      </p:grpSpPr>
      <p:sp>
        <p:nvSpPr>
          <p:cNvPr id="4" name="Rectangle 3"/>
          <p:cNvSpPr/>
          <p:nvPr/>
        </p:nvSpPr>
        <p:spPr>
          <a:xfrm>
            <a:off x="0" y="4836958"/>
            <a:ext cx="12192000" cy="202104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900">
              <a:solidFill>
                <a:prstClr val="white"/>
              </a:solidFill>
            </a:endParaRPr>
          </a:p>
        </p:txBody>
      </p:sp>
      <p:sp>
        <p:nvSpPr>
          <p:cNvPr id="14" name="Picture Placeholder 9"/>
          <p:cNvSpPr>
            <a:spLocks noGrp="1"/>
          </p:cNvSpPr>
          <p:nvPr>
            <p:ph type="pic" sz="quarter" idx="11"/>
          </p:nvPr>
        </p:nvSpPr>
        <p:spPr>
          <a:xfrm>
            <a:off x="0" y="1"/>
            <a:ext cx="12192000" cy="4836958"/>
          </a:xfrm>
          <a:solidFill>
            <a:schemeClr val="bg1">
              <a:lumMod val="95000"/>
            </a:schemeClr>
          </a:solidFill>
        </p:spPr>
        <p:txBody>
          <a:bodyPr>
            <a:normAutofit/>
          </a:bodyPr>
          <a:lstStyle>
            <a:lvl1pPr marL="0" indent="0">
              <a:buNone/>
              <a:defRPr sz="1050">
                <a:solidFill>
                  <a:schemeClr val="tx1">
                    <a:lumMod val="50000"/>
                    <a:lumOff val="50000"/>
                  </a:schemeClr>
                </a:solidFill>
              </a:defRPr>
            </a:lvl1pPr>
          </a:lstStyle>
          <a:p>
            <a:r>
              <a:rPr lang="en-US"/>
              <a:t>Click icon to add picture</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61702" y="5686632"/>
            <a:ext cx="1668597" cy="340886"/>
          </a:xfrm>
          <a:prstGeom prst="rect">
            <a:avLst/>
          </a:prstGeom>
        </p:spPr>
      </p:pic>
    </p:spTree>
    <p:extLst>
      <p:ext uri="{BB962C8B-B14F-4D97-AF65-F5344CB8AC3E}">
        <p14:creationId xmlns:p14="http://schemas.microsoft.com/office/powerpoint/2010/main" val="350621274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p>
            <a:r>
              <a:rPr lang="en-US"/>
              <a:t>Click to edit Master title style</a:t>
            </a:r>
            <a:endParaRPr lang="en-US" dirty="0"/>
          </a:p>
        </p:txBody>
      </p:sp>
      <p:grpSp>
        <p:nvGrpSpPr>
          <p:cNvPr id="6" name="Group 5"/>
          <p:cNvGrpSpPr/>
          <p:nvPr/>
        </p:nvGrpSpPr>
        <p:grpSpPr>
          <a:xfrm>
            <a:off x="4988588" y="988717"/>
            <a:ext cx="2235822" cy="36007"/>
            <a:chOff x="9673249" y="2043533"/>
            <a:chExt cx="7919727" cy="127577"/>
          </a:xfrm>
        </p:grpSpPr>
        <p:sp>
          <p:nvSpPr>
            <p:cNvPr id="7" name="Rectangle 6"/>
            <p:cNvSpPr/>
            <p:nvPr/>
          </p:nvSpPr>
          <p:spPr>
            <a:xfrm>
              <a:off x="9673249" y="2043533"/>
              <a:ext cx="1201582" cy="127577"/>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8" name="Rectangle 7"/>
            <p:cNvSpPr/>
            <p:nvPr/>
          </p:nvSpPr>
          <p:spPr>
            <a:xfrm>
              <a:off x="10988831" y="2043533"/>
              <a:ext cx="1201582" cy="127577"/>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9" name="Rectangle 8"/>
            <p:cNvSpPr/>
            <p:nvPr/>
          </p:nvSpPr>
          <p:spPr>
            <a:xfrm>
              <a:off x="12351688" y="2043533"/>
              <a:ext cx="1201582" cy="127577"/>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0" name="Rectangle 9"/>
            <p:cNvSpPr/>
            <p:nvPr/>
          </p:nvSpPr>
          <p:spPr>
            <a:xfrm>
              <a:off x="13695169" y="2043533"/>
              <a:ext cx="1201582" cy="127577"/>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1" name="Rectangle 10"/>
            <p:cNvSpPr/>
            <p:nvPr/>
          </p:nvSpPr>
          <p:spPr>
            <a:xfrm>
              <a:off x="15026792" y="2043533"/>
              <a:ext cx="1201582" cy="127577"/>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2" name="Rectangle 11"/>
            <p:cNvSpPr/>
            <p:nvPr/>
          </p:nvSpPr>
          <p:spPr>
            <a:xfrm>
              <a:off x="16391394" y="2043533"/>
              <a:ext cx="1201582" cy="127577"/>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grpSp>
      <p:sp>
        <p:nvSpPr>
          <p:cNvPr id="13" name="Text Placeholder 28"/>
          <p:cNvSpPr>
            <a:spLocks noGrp="1"/>
          </p:cNvSpPr>
          <p:nvPr>
            <p:ph type="body" sz="quarter" idx="13" hasCustomPrompt="1"/>
          </p:nvPr>
        </p:nvSpPr>
        <p:spPr>
          <a:xfrm>
            <a:off x="1222217" y="356458"/>
            <a:ext cx="9759635" cy="255587"/>
          </a:xfrm>
        </p:spPr>
        <p:txBody>
          <a:bodyPr anchor="b">
            <a:noAutofit/>
          </a:bodyPr>
          <a:lstStyle>
            <a:lvl1pPr algn="ctr">
              <a:defRPr sz="1400" baseline="0"/>
            </a:lvl1pPr>
          </a:lstStyle>
          <a:p>
            <a:pPr lvl="0"/>
            <a:r>
              <a:rPr lang="en-US" dirty="0"/>
              <a:t>INTRO TITLE HERE</a:t>
            </a:r>
          </a:p>
        </p:txBody>
      </p:sp>
    </p:spTree>
    <p:extLst>
      <p:ext uri="{BB962C8B-B14F-4D97-AF65-F5344CB8AC3E}">
        <p14:creationId xmlns:p14="http://schemas.microsoft.com/office/powerpoint/2010/main" val="2331326760"/>
      </p:ext>
    </p:extLst>
  </p:cSld>
  <p:clrMapOvr>
    <a:masterClrMapping/>
  </p:clrMapOvr>
  <p:extLst>
    <p:ext uri="{DCECCB84-F9BA-43D5-87BE-67443E8EF086}">
      <p15:sldGuideLst xmlns:p15="http://schemas.microsoft.com/office/powerpoint/2012/main"/>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5999"/>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086" indent="0">
              <a:buNone/>
              <a:defRPr sz="2000">
                <a:solidFill>
                  <a:schemeClr val="tx1">
                    <a:tint val="75000"/>
                  </a:schemeClr>
                </a:solidFill>
              </a:defRPr>
            </a:lvl2pPr>
            <a:lvl3pPr marL="914172" indent="0">
              <a:buNone/>
              <a:defRPr sz="1800">
                <a:solidFill>
                  <a:schemeClr val="tx1">
                    <a:tint val="75000"/>
                  </a:schemeClr>
                </a:solidFill>
              </a:defRPr>
            </a:lvl3pPr>
            <a:lvl4pPr marL="1371257" indent="0">
              <a:buNone/>
              <a:defRPr sz="1600">
                <a:solidFill>
                  <a:schemeClr val="tx1">
                    <a:tint val="75000"/>
                  </a:schemeClr>
                </a:solidFill>
              </a:defRPr>
            </a:lvl4pPr>
            <a:lvl5pPr marL="1828343" indent="0">
              <a:buNone/>
              <a:defRPr sz="1600">
                <a:solidFill>
                  <a:schemeClr val="tx1">
                    <a:tint val="75000"/>
                  </a:schemeClr>
                </a:solidFill>
              </a:defRPr>
            </a:lvl5pPr>
            <a:lvl6pPr marL="2285429" indent="0">
              <a:buNone/>
              <a:defRPr sz="1600">
                <a:solidFill>
                  <a:schemeClr val="tx1">
                    <a:tint val="75000"/>
                  </a:schemeClr>
                </a:solidFill>
              </a:defRPr>
            </a:lvl6pPr>
            <a:lvl7pPr marL="2742514" indent="0">
              <a:buNone/>
              <a:defRPr sz="1600">
                <a:solidFill>
                  <a:schemeClr val="tx1">
                    <a:tint val="75000"/>
                  </a:schemeClr>
                </a:solidFill>
              </a:defRPr>
            </a:lvl7pPr>
            <a:lvl8pPr marL="3199600" indent="0">
              <a:buNone/>
              <a:defRPr sz="1600">
                <a:solidFill>
                  <a:schemeClr val="tx1">
                    <a:tint val="75000"/>
                  </a:schemeClr>
                </a:solidFill>
              </a:defRPr>
            </a:lvl8pPr>
            <a:lvl9pPr marL="3656686"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11017116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grpSp>
        <p:nvGrpSpPr>
          <p:cNvPr id="5" name="Group 4"/>
          <p:cNvGrpSpPr/>
          <p:nvPr/>
        </p:nvGrpSpPr>
        <p:grpSpPr>
          <a:xfrm>
            <a:off x="4988588" y="988717"/>
            <a:ext cx="2235822" cy="36007"/>
            <a:chOff x="9673249" y="2043533"/>
            <a:chExt cx="7919727" cy="127577"/>
          </a:xfrm>
        </p:grpSpPr>
        <p:sp>
          <p:nvSpPr>
            <p:cNvPr id="6" name="Rectangle 5"/>
            <p:cNvSpPr/>
            <p:nvPr/>
          </p:nvSpPr>
          <p:spPr>
            <a:xfrm>
              <a:off x="9673249" y="2043533"/>
              <a:ext cx="1201582" cy="127577"/>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7" name="Rectangle 6"/>
            <p:cNvSpPr/>
            <p:nvPr/>
          </p:nvSpPr>
          <p:spPr>
            <a:xfrm>
              <a:off x="10988831" y="2043533"/>
              <a:ext cx="1201582" cy="127577"/>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8" name="Rectangle 7"/>
            <p:cNvSpPr/>
            <p:nvPr/>
          </p:nvSpPr>
          <p:spPr>
            <a:xfrm>
              <a:off x="12351688" y="2043533"/>
              <a:ext cx="1201582" cy="127577"/>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9" name="Rectangle 8"/>
            <p:cNvSpPr/>
            <p:nvPr/>
          </p:nvSpPr>
          <p:spPr>
            <a:xfrm>
              <a:off x="13695169" y="2043533"/>
              <a:ext cx="1201582" cy="127577"/>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0" name="Rectangle 9"/>
            <p:cNvSpPr/>
            <p:nvPr/>
          </p:nvSpPr>
          <p:spPr>
            <a:xfrm>
              <a:off x="15026792" y="2043533"/>
              <a:ext cx="1201582" cy="127577"/>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1" name="Rectangle 10"/>
            <p:cNvSpPr/>
            <p:nvPr/>
          </p:nvSpPr>
          <p:spPr>
            <a:xfrm>
              <a:off x="16391394" y="2043533"/>
              <a:ext cx="1201582" cy="127577"/>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grpSp>
      <p:sp>
        <p:nvSpPr>
          <p:cNvPr id="12" name="Text Placeholder 28"/>
          <p:cNvSpPr>
            <a:spLocks noGrp="1"/>
          </p:cNvSpPr>
          <p:nvPr>
            <p:ph type="body" sz="quarter" idx="13" hasCustomPrompt="1"/>
          </p:nvPr>
        </p:nvSpPr>
        <p:spPr>
          <a:xfrm>
            <a:off x="1222217" y="356458"/>
            <a:ext cx="9759635" cy="255587"/>
          </a:xfrm>
        </p:spPr>
        <p:txBody>
          <a:bodyPr anchor="b">
            <a:noAutofit/>
          </a:bodyPr>
          <a:lstStyle>
            <a:lvl1pPr algn="ctr">
              <a:defRPr sz="1400" baseline="0"/>
            </a:lvl1pPr>
          </a:lstStyle>
          <a:p>
            <a:pPr lvl="0"/>
            <a:r>
              <a:rPr lang="en-US" dirty="0"/>
              <a:t>INTRO TITLE HERE</a:t>
            </a:r>
          </a:p>
        </p:txBody>
      </p:sp>
    </p:spTree>
    <p:extLst>
      <p:ext uri="{BB962C8B-B14F-4D97-AF65-F5344CB8AC3E}">
        <p14:creationId xmlns:p14="http://schemas.microsoft.com/office/powerpoint/2010/main" val="286993629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097280"/>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097280"/>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9" name="Group 8"/>
          <p:cNvGrpSpPr/>
          <p:nvPr/>
        </p:nvGrpSpPr>
        <p:grpSpPr>
          <a:xfrm>
            <a:off x="4988588" y="988717"/>
            <a:ext cx="2235822" cy="36007"/>
            <a:chOff x="9673249" y="2043533"/>
            <a:chExt cx="7919727" cy="127577"/>
          </a:xfrm>
        </p:grpSpPr>
        <p:sp>
          <p:nvSpPr>
            <p:cNvPr id="10" name="Rectangle 9"/>
            <p:cNvSpPr/>
            <p:nvPr/>
          </p:nvSpPr>
          <p:spPr>
            <a:xfrm>
              <a:off x="9673249" y="2043533"/>
              <a:ext cx="1201582" cy="127577"/>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1" name="Rectangle 10"/>
            <p:cNvSpPr/>
            <p:nvPr/>
          </p:nvSpPr>
          <p:spPr>
            <a:xfrm>
              <a:off x="10988831" y="2043533"/>
              <a:ext cx="1201582" cy="127577"/>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2" name="Rectangle 11"/>
            <p:cNvSpPr/>
            <p:nvPr/>
          </p:nvSpPr>
          <p:spPr>
            <a:xfrm>
              <a:off x="12351688" y="2043533"/>
              <a:ext cx="1201582" cy="127577"/>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3" name="Rectangle 12"/>
            <p:cNvSpPr/>
            <p:nvPr/>
          </p:nvSpPr>
          <p:spPr>
            <a:xfrm>
              <a:off x="13695169" y="2043533"/>
              <a:ext cx="1201582" cy="127577"/>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4" name="Rectangle 13"/>
            <p:cNvSpPr/>
            <p:nvPr/>
          </p:nvSpPr>
          <p:spPr>
            <a:xfrm>
              <a:off x="15026792" y="2043533"/>
              <a:ext cx="1201582" cy="127577"/>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5" name="Rectangle 14"/>
            <p:cNvSpPr/>
            <p:nvPr/>
          </p:nvSpPr>
          <p:spPr>
            <a:xfrm>
              <a:off x="16391394" y="2043533"/>
              <a:ext cx="1201582" cy="127577"/>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grpSp>
      <p:sp>
        <p:nvSpPr>
          <p:cNvPr id="5" name="Title 4"/>
          <p:cNvSpPr>
            <a:spLocks noGrp="1"/>
          </p:cNvSpPr>
          <p:nvPr>
            <p:ph type="title"/>
          </p:nvPr>
        </p:nvSpPr>
        <p:spPr/>
        <p:txBody>
          <a:bodyPr/>
          <a:lstStyle/>
          <a:p>
            <a:r>
              <a:rPr lang="en-US"/>
              <a:t>Click to edit Master title style</a:t>
            </a:r>
          </a:p>
        </p:txBody>
      </p:sp>
      <p:sp>
        <p:nvSpPr>
          <p:cNvPr id="17" name="Text Placeholder 28"/>
          <p:cNvSpPr>
            <a:spLocks noGrp="1"/>
          </p:cNvSpPr>
          <p:nvPr>
            <p:ph type="body" sz="quarter" idx="13" hasCustomPrompt="1"/>
          </p:nvPr>
        </p:nvSpPr>
        <p:spPr>
          <a:xfrm>
            <a:off x="1222217" y="356458"/>
            <a:ext cx="9759635" cy="255587"/>
          </a:xfrm>
        </p:spPr>
        <p:txBody>
          <a:bodyPr anchor="b">
            <a:noAutofit/>
          </a:bodyPr>
          <a:lstStyle>
            <a:lvl1pPr algn="ctr">
              <a:defRPr sz="1400" baseline="0"/>
            </a:lvl1pPr>
          </a:lstStyle>
          <a:p>
            <a:pPr lvl="0"/>
            <a:r>
              <a:rPr lang="en-US" dirty="0"/>
              <a:t>INTRO TITLE HERE</a:t>
            </a:r>
          </a:p>
        </p:txBody>
      </p:sp>
    </p:spTree>
    <p:extLst>
      <p:ext uri="{BB962C8B-B14F-4D97-AF65-F5344CB8AC3E}">
        <p14:creationId xmlns:p14="http://schemas.microsoft.com/office/powerpoint/2010/main" val="242162751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cSld name="TITLE_AND_BODY_2">
    <p:spTree>
      <p:nvGrpSpPr>
        <p:cNvPr id="1" name="Shape 93"/>
        <p:cNvGrpSpPr/>
        <p:nvPr/>
      </p:nvGrpSpPr>
      <p:grpSpPr>
        <a:xfrm>
          <a:off x="0" y="0"/>
          <a:ext cx="0" cy="0"/>
          <a:chOff x="0" y="0"/>
          <a:chExt cx="0" cy="0"/>
        </a:xfrm>
      </p:grpSpPr>
      <p:sp>
        <p:nvSpPr>
          <p:cNvPr id="94" name="Shape 94"/>
          <p:cNvSpPr txBox="1">
            <a:spLocks noGrp="1"/>
          </p:cNvSpPr>
          <p:nvPr>
            <p:ph type="title"/>
          </p:nvPr>
        </p:nvSpPr>
        <p:spPr>
          <a:xfrm>
            <a:off x="478607" y="69615"/>
            <a:ext cx="11360799" cy="763599"/>
          </a:xfrm>
          <a:prstGeom prst="rect">
            <a:avLst/>
          </a:prstGeom>
        </p:spPr>
        <p:txBody>
          <a:bodyPr lIns="91425" tIns="91425" rIns="91425" bIns="91425" anchor="ctr" anchorCtr="0"/>
          <a:lstStyle>
            <a:lvl1pPr marL="0" marR="0" lvl="0" indent="-304792" algn="l" rtl="0">
              <a:lnSpc>
                <a:spcPct val="100000"/>
              </a:lnSpc>
              <a:spcBef>
                <a:spcPts val="0"/>
              </a:spcBef>
              <a:spcAft>
                <a:spcPts val="0"/>
              </a:spcAft>
              <a:defRPr sz="4800">
                <a:solidFill>
                  <a:srgbClr val="FFFFFF"/>
                </a:solidFill>
                <a:latin typeface="Calibri"/>
                <a:ea typeface="Calibri"/>
                <a:cs typeface="Calibri"/>
                <a:sym typeface="Calibri"/>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95" name="Shape 95"/>
          <p:cNvSpPr txBox="1">
            <a:spLocks noGrp="1"/>
          </p:cNvSpPr>
          <p:nvPr>
            <p:ph type="body" idx="1"/>
          </p:nvPr>
        </p:nvSpPr>
        <p:spPr>
          <a:xfrm>
            <a:off x="415601" y="1536633"/>
            <a:ext cx="11360799" cy="4555200"/>
          </a:xfrm>
          <a:prstGeom prst="rect">
            <a:avLst/>
          </a:prstGeom>
        </p:spPr>
        <p:txBody>
          <a:bodyPr lIns="91425" tIns="91425" rIns="91425" bIns="91425" anchor="t" anchorCtr="0"/>
          <a:lstStyle>
            <a:lvl1pPr lvl="0" rtl="0">
              <a:spcBef>
                <a:spcPts val="0"/>
              </a:spcBef>
              <a:buClr>
                <a:srgbClr val="0B5394"/>
              </a:buClr>
              <a:buFont typeface="Calibri"/>
              <a:defRPr>
                <a:solidFill>
                  <a:srgbClr val="0B5394"/>
                </a:solidFill>
                <a:latin typeface="Calibri"/>
                <a:ea typeface="Calibri"/>
                <a:cs typeface="Calibri"/>
                <a:sym typeface="Calibri"/>
              </a:defRPr>
            </a:lvl1pPr>
            <a:lvl2pPr lvl="1" rtl="0">
              <a:spcBef>
                <a:spcPts val="0"/>
              </a:spcBef>
              <a:buClr>
                <a:srgbClr val="0B5394"/>
              </a:buClr>
              <a:buFont typeface="Calibri"/>
              <a:defRPr>
                <a:solidFill>
                  <a:srgbClr val="0B5394"/>
                </a:solidFill>
                <a:latin typeface="Calibri"/>
                <a:ea typeface="Calibri"/>
                <a:cs typeface="Calibri"/>
                <a:sym typeface="Calibri"/>
              </a:defRPr>
            </a:lvl2pPr>
            <a:lvl3pPr marL="457189" marR="0" lvl="2" indent="-186262" algn="l" rtl="0">
              <a:lnSpc>
                <a:spcPct val="100000"/>
              </a:lnSpc>
              <a:spcBef>
                <a:spcPts val="853"/>
              </a:spcBef>
              <a:spcAft>
                <a:spcPts val="0"/>
              </a:spcAft>
              <a:defRPr>
                <a:solidFill>
                  <a:srgbClr val="0B5394"/>
                </a:solidFill>
                <a:latin typeface="Calibri"/>
                <a:ea typeface="Calibri"/>
                <a:cs typeface="Calibri"/>
                <a:sym typeface="Calibri"/>
              </a:defRPr>
            </a:lvl3pPr>
            <a:lvl4pPr lvl="3" rtl="0">
              <a:spcBef>
                <a:spcPts val="0"/>
              </a:spcBef>
              <a:buClr>
                <a:srgbClr val="0B5394"/>
              </a:buClr>
              <a:buFont typeface="Calibri"/>
              <a:defRPr>
                <a:solidFill>
                  <a:srgbClr val="0B5394"/>
                </a:solidFill>
                <a:latin typeface="Calibri"/>
                <a:ea typeface="Calibri"/>
                <a:cs typeface="Calibri"/>
                <a:sym typeface="Calibri"/>
              </a:defRPr>
            </a:lvl4pPr>
            <a:lvl5pPr lvl="4" rtl="0">
              <a:spcBef>
                <a:spcPts val="0"/>
              </a:spcBef>
              <a:buClr>
                <a:srgbClr val="0B5394"/>
              </a:buClr>
              <a:buFont typeface="Calibri"/>
              <a:defRPr>
                <a:solidFill>
                  <a:srgbClr val="0B5394"/>
                </a:solidFill>
                <a:latin typeface="Calibri"/>
                <a:ea typeface="Calibri"/>
                <a:cs typeface="Calibri"/>
                <a:sym typeface="Calibri"/>
              </a:defRPr>
            </a:lvl5pPr>
            <a:lvl6pPr marL="457189" marR="0" lvl="5" indent="-186262" algn="l" rtl="0">
              <a:lnSpc>
                <a:spcPct val="100000"/>
              </a:lnSpc>
              <a:spcBef>
                <a:spcPts val="853"/>
              </a:spcBef>
              <a:spcAft>
                <a:spcPts val="0"/>
              </a:spcAft>
              <a:defRPr>
                <a:solidFill>
                  <a:srgbClr val="0B5394"/>
                </a:solidFill>
                <a:latin typeface="Calibri"/>
                <a:ea typeface="Calibri"/>
                <a:cs typeface="Calibri"/>
                <a:sym typeface="Calibri"/>
              </a:defRPr>
            </a:lvl6pPr>
            <a:lvl7pPr lvl="6" rtl="0">
              <a:spcBef>
                <a:spcPts val="0"/>
              </a:spcBef>
              <a:buClr>
                <a:srgbClr val="0B5394"/>
              </a:buClr>
              <a:buFont typeface="Calibri"/>
              <a:defRPr>
                <a:solidFill>
                  <a:srgbClr val="0B5394"/>
                </a:solidFill>
                <a:latin typeface="Calibri"/>
                <a:ea typeface="Calibri"/>
                <a:cs typeface="Calibri"/>
                <a:sym typeface="Calibri"/>
              </a:defRPr>
            </a:lvl7pPr>
            <a:lvl8pPr lvl="7" rtl="0">
              <a:spcBef>
                <a:spcPts val="0"/>
              </a:spcBef>
              <a:buClr>
                <a:srgbClr val="0B5394"/>
              </a:buClr>
              <a:buFont typeface="Calibri"/>
              <a:defRPr>
                <a:solidFill>
                  <a:srgbClr val="0B5394"/>
                </a:solidFill>
                <a:latin typeface="Calibri"/>
                <a:ea typeface="Calibri"/>
                <a:cs typeface="Calibri"/>
                <a:sym typeface="Calibri"/>
              </a:defRPr>
            </a:lvl8pPr>
            <a:lvl9pPr lvl="8" rtl="0">
              <a:spcBef>
                <a:spcPts val="0"/>
              </a:spcBef>
              <a:buClr>
                <a:srgbClr val="0B5394"/>
              </a:buClr>
              <a:buFont typeface="Calibri"/>
              <a:defRPr>
                <a:solidFill>
                  <a:srgbClr val="0B5394"/>
                </a:solidFill>
                <a:latin typeface="Calibri"/>
                <a:ea typeface="Calibri"/>
                <a:cs typeface="Calibri"/>
                <a:sym typeface="Calibri"/>
              </a:defRPr>
            </a:lvl9pPr>
          </a:lstStyle>
          <a:p>
            <a:endParaRPr/>
          </a:p>
        </p:txBody>
      </p:sp>
      <p:sp>
        <p:nvSpPr>
          <p:cNvPr id="96" name="Shape 96"/>
          <p:cNvSpPr txBox="1">
            <a:spLocks noGrp="1"/>
          </p:cNvSpPr>
          <p:nvPr>
            <p:ph type="sldNum" idx="12"/>
          </p:nvPr>
        </p:nvSpPr>
        <p:spPr>
          <a:xfrm>
            <a:off x="11296610" y="6217621"/>
            <a:ext cx="731599" cy="524800"/>
          </a:xfrm>
          <a:prstGeom prst="rect">
            <a:avLst/>
          </a:prstGeom>
        </p:spPr>
        <p:txBody>
          <a:bodyPr lIns="91425" tIns="45700" rIns="91425" bIns="45700" anchor="ctr" anchorCtr="0">
            <a:noAutofit/>
          </a:bodyPr>
          <a:lstStyle/>
          <a:p>
            <a:pPr defTabSz="457200"/>
            <a:fld id="{00000000-1234-1234-1234-123412341234}" type="slidenum">
              <a:rPr lang="en" sz="900" smtClean="0">
                <a:solidFill>
                  <a:srgbClr val="7E7E7E"/>
                </a:solidFill>
              </a:rPr>
              <a:pPr defTabSz="457200"/>
              <a:t>‹#›</a:t>
            </a:fld>
            <a:endParaRPr lang="en" sz="900">
              <a:solidFill>
                <a:srgbClr val="7E7E7E"/>
              </a:solidFill>
            </a:endParaRPr>
          </a:p>
        </p:txBody>
      </p:sp>
    </p:spTree>
    <p:extLst>
      <p:ext uri="{BB962C8B-B14F-4D97-AF65-F5344CB8AC3E}">
        <p14:creationId xmlns:p14="http://schemas.microsoft.com/office/powerpoint/2010/main" val="280161437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74184" y="457200"/>
            <a:ext cx="10860616" cy="838200"/>
          </a:xfrm>
          <a:prstGeom prst="rect">
            <a:avLst/>
          </a:prstGeom>
        </p:spPr>
        <p:txBody>
          <a:bodyPr anchor="ctr" anchorCtr="0"/>
          <a:lstStyle>
            <a:lvl1pPr>
              <a:defRPr sz="3600" b="1" i="0" baseline="0">
                <a:latin typeface="+mj-lt"/>
              </a:defRPr>
            </a:lvl1pPr>
          </a:lstStyle>
          <a:p>
            <a:r>
              <a:rPr lang="en-US" dirty="0"/>
              <a:t>Click to edit Master title style</a:t>
            </a:r>
          </a:p>
        </p:txBody>
      </p:sp>
      <p:sp>
        <p:nvSpPr>
          <p:cNvPr id="3" name="Content Placeholder 2"/>
          <p:cNvSpPr>
            <a:spLocks noGrp="1"/>
          </p:cNvSpPr>
          <p:nvPr>
            <p:ph idx="1"/>
          </p:nvPr>
        </p:nvSpPr>
        <p:spPr>
          <a:xfrm>
            <a:off x="874184" y="1470346"/>
            <a:ext cx="10854549" cy="5031055"/>
          </a:xfrm>
        </p:spPr>
        <p:txBody>
          <a:bodyPr/>
          <a:lstStyle>
            <a:lvl2pPr marL="342900" indent="-228600">
              <a:buClr>
                <a:srgbClr val="920000"/>
              </a:buClr>
              <a:defRPr/>
            </a:lvl2pPr>
            <a:lvl3pPr>
              <a:buClr>
                <a:srgbClr val="920000"/>
              </a:buClr>
              <a:defRPr/>
            </a:lvl3pPr>
            <a:lvl4pPr>
              <a:buClr>
                <a:srgbClr val="920000"/>
              </a:buClr>
              <a:defRPr/>
            </a:lvl4pPr>
            <a:lvl5pPr>
              <a:buClr>
                <a:srgbClr val="920000"/>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1871278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74184" y="304800"/>
            <a:ext cx="10860616" cy="838200"/>
          </a:xfrm>
        </p:spPr>
        <p:txBody>
          <a:bodyPr/>
          <a:lstStyle/>
          <a:p>
            <a:r>
              <a:rPr lang="en-US"/>
              <a:t>Click to edit Master title style</a:t>
            </a:r>
          </a:p>
        </p:txBody>
      </p:sp>
      <p:sp>
        <p:nvSpPr>
          <p:cNvPr id="3" name="Table Placeholder 2"/>
          <p:cNvSpPr>
            <a:spLocks noGrp="1"/>
          </p:cNvSpPr>
          <p:nvPr>
            <p:ph type="tbl" idx="1"/>
          </p:nvPr>
        </p:nvSpPr>
        <p:spPr>
          <a:xfrm>
            <a:off x="874185" y="1520826"/>
            <a:ext cx="10587567" cy="3571875"/>
          </a:xfrm>
        </p:spPr>
        <p:txBody>
          <a:bodyPr/>
          <a:lstStyle/>
          <a:p>
            <a:r>
              <a:rPr lang="en-US"/>
              <a:t>Click icon to add table</a:t>
            </a:r>
          </a:p>
        </p:txBody>
      </p:sp>
    </p:spTree>
    <p:extLst>
      <p:ext uri="{BB962C8B-B14F-4D97-AF65-F5344CB8AC3E}">
        <p14:creationId xmlns:p14="http://schemas.microsoft.com/office/powerpoint/2010/main" val="1654016125"/>
      </p:ext>
    </p:extLst>
  </p:cSld>
  <p:clrMapOvr>
    <a:masterClrMapping/>
  </p:clrMapOvr>
  <p:transition>
    <p:wipe dir="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3" name="Title 2"/>
          <p:cNvSpPr>
            <a:spLocks noGrp="1"/>
          </p:cNvSpPr>
          <p:nvPr>
            <p:ph type="title"/>
          </p:nvPr>
        </p:nvSpPr>
        <p:spPr>
          <a:xfrm>
            <a:off x="882880" y="356184"/>
            <a:ext cx="10426240" cy="424732"/>
          </a:xfrm>
          <a:noFill/>
        </p:spPr>
        <p:txBody>
          <a:bodyPr wrap="square" rtlCol="0" anchor="t">
            <a:spAutoFit/>
          </a:bodyPr>
          <a:lstStyle>
            <a:lvl1pPr algn="ctr">
              <a:defRPr lang="en-US" b="1" dirty="0">
                <a:solidFill>
                  <a:schemeClr val="bg2">
                    <a:lumMod val="50000"/>
                    <a:lumOff val="50000"/>
                  </a:schemeClr>
                </a:solidFill>
                <a:latin typeface="+mn-lt"/>
                <a:ea typeface="+mn-ea"/>
              </a:defRPr>
            </a:lvl1pPr>
          </a:lstStyle>
          <a:p>
            <a:pPr marL="0" lvl="0" algn="ctr"/>
            <a:r>
              <a:rPr lang="en-US" dirty="0"/>
              <a:t>Click to edit Master title style</a:t>
            </a:r>
          </a:p>
        </p:txBody>
      </p:sp>
    </p:spTree>
    <p:extLst>
      <p:ext uri="{BB962C8B-B14F-4D97-AF65-F5344CB8AC3E}">
        <p14:creationId xmlns:p14="http://schemas.microsoft.com/office/powerpoint/2010/main" val="252498270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512064" y="1316726"/>
            <a:ext cx="11277600" cy="5107865"/>
          </a:xfrm>
        </p:spPr>
        <p:txBody>
          <a:bodyPr/>
          <a:lstStyle>
            <a:lvl1pPr algn="l" defTabSz="814388" rtl="0" eaLnBrk="1" fontAlgn="base" hangingPunct="1">
              <a:lnSpc>
                <a:spcPct val="100000"/>
              </a:lnSpc>
              <a:spcBef>
                <a:spcPts val="1200"/>
              </a:spcBef>
              <a:spcAft>
                <a:spcPct val="0"/>
              </a:spcAft>
              <a:buClr>
                <a:schemeClr val="accent1"/>
              </a:buClr>
              <a:buSzPct val="100000"/>
              <a:buFont typeface="Arial" pitchFamily="34" charset="0"/>
              <a:buNone/>
              <a:defRPr lang="de-DE" sz="1800" dirty="0" smtClean="0">
                <a:solidFill>
                  <a:schemeClr val="tx1"/>
                </a:solidFill>
                <a:latin typeface="+mn-lt"/>
                <a:ea typeface="+mn-ea"/>
                <a:cs typeface="+mn-cs"/>
              </a:defRPr>
            </a:lvl1pPr>
            <a:lvl2pPr marL="571500" indent="-228600">
              <a:buClrTx/>
              <a:buFontTx/>
              <a:buNone/>
              <a:defRPr lang="de-DE" sz="1600" dirty="0" smtClean="0">
                <a:solidFill>
                  <a:schemeClr val="tx1">
                    <a:lumMod val="65000"/>
                    <a:lumOff val="35000"/>
                  </a:schemeClr>
                </a:solidFill>
                <a:latin typeface="+mn-lt"/>
              </a:defRPr>
            </a:lvl2pPr>
            <a:lvl3pPr marL="685800" indent="-228600">
              <a:buClrTx/>
              <a:buFont typeface="Arial" pitchFamily="34" charset="0"/>
              <a:buChar char="•"/>
              <a:defRPr lang="de-DE" sz="1400" dirty="0" smtClean="0">
                <a:solidFill>
                  <a:schemeClr val="tx1">
                    <a:lumMod val="65000"/>
                    <a:lumOff val="35000"/>
                  </a:schemeClr>
                </a:solidFill>
                <a:latin typeface="+mn-lt"/>
              </a:defRPr>
            </a:lvl3pPr>
            <a:lvl4pPr marL="1028700" indent="-228600">
              <a:defRPr lang="de-DE" sz="1200" dirty="0" smtClean="0">
                <a:solidFill>
                  <a:schemeClr val="tx1">
                    <a:lumMod val="65000"/>
                    <a:lumOff val="35000"/>
                  </a:schemeClr>
                </a:solidFill>
                <a:latin typeface="+mn-lt"/>
              </a:defRPr>
            </a:lvl4pPr>
            <a:lvl5pPr marL="1371600" indent="-228600">
              <a:defRPr lang="en-US" sz="1000" dirty="0">
                <a:solidFill>
                  <a:schemeClr val="tx1">
                    <a:lumMod val="65000"/>
                    <a:lumOff val="35000"/>
                  </a:schemeClr>
                </a:solidFill>
                <a:latin typeface="+mn-lt"/>
              </a:defRPr>
            </a:lvl5pPr>
          </a:lstStyle>
          <a:p>
            <a:pPr lvl="0"/>
            <a:r>
              <a:rPr lang="de-DE" dirty="0"/>
              <a:t> Textmasterformate durch Klicken bearbeiten</a:t>
            </a:r>
          </a:p>
          <a:p>
            <a:pPr marL="342900" lvl="1" indent="-228600" algn="l" defTabSz="814388" rtl="0" eaLnBrk="1" fontAlgn="base" hangingPunct="1">
              <a:lnSpc>
                <a:spcPct val="100000"/>
              </a:lnSpc>
              <a:spcBef>
                <a:spcPts val="0"/>
              </a:spcBef>
              <a:spcAft>
                <a:spcPct val="0"/>
              </a:spcAft>
              <a:buClr>
                <a:schemeClr val="accent2"/>
              </a:buClr>
              <a:buFont typeface="Wingdings" pitchFamily="2" charset="2"/>
              <a:buChar char="§"/>
            </a:pPr>
            <a:r>
              <a:rPr lang="de-DE" dirty="0"/>
              <a:t>Zweite Ebene</a:t>
            </a:r>
          </a:p>
          <a:p>
            <a:pPr marL="685800" lvl="2" indent="-228600" algn="l" defTabSz="814388" rtl="0" eaLnBrk="1" fontAlgn="base" hangingPunct="1">
              <a:lnSpc>
                <a:spcPct val="100000"/>
              </a:lnSpc>
              <a:spcBef>
                <a:spcPts val="0"/>
              </a:spcBef>
              <a:spcAft>
                <a:spcPct val="0"/>
              </a:spcAft>
              <a:buClr>
                <a:schemeClr val="accent2"/>
              </a:buClr>
              <a:buFont typeface="Wingdings" pitchFamily="2" charset="2"/>
              <a:buChar char="§"/>
            </a:pPr>
            <a:r>
              <a:rPr lang="de-DE" dirty="0"/>
              <a:t>Dritte Ebene</a:t>
            </a:r>
          </a:p>
          <a:p>
            <a:pPr marL="1028700" lvl="3" indent="-228600" algn="l" defTabSz="814388" rtl="0" eaLnBrk="1" fontAlgn="base" hangingPunct="1">
              <a:lnSpc>
                <a:spcPct val="100000"/>
              </a:lnSpc>
              <a:spcBef>
                <a:spcPts val="0"/>
              </a:spcBef>
              <a:spcAft>
                <a:spcPct val="0"/>
              </a:spcAft>
              <a:buClr>
                <a:schemeClr val="accent2"/>
              </a:buClr>
              <a:buFont typeface="Wingdings" pitchFamily="2" charset="2"/>
              <a:buChar char="§"/>
            </a:pPr>
            <a:r>
              <a:rPr lang="de-DE" dirty="0"/>
              <a:t>Vierte Ebene</a:t>
            </a:r>
          </a:p>
          <a:p>
            <a:pPr marL="1371600" lvl="4" indent="-228600" algn="l" defTabSz="814388" rtl="0" eaLnBrk="1" fontAlgn="base" hangingPunct="1">
              <a:lnSpc>
                <a:spcPct val="100000"/>
              </a:lnSpc>
              <a:spcBef>
                <a:spcPts val="0"/>
              </a:spcBef>
              <a:spcAft>
                <a:spcPct val="0"/>
              </a:spcAft>
              <a:buClr>
                <a:schemeClr val="accent2"/>
              </a:buClr>
              <a:buFont typeface="Arial" charset="0"/>
              <a:buChar char="–"/>
            </a:pPr>
            <a:r>
              <a:rPr lang="de-DE" dirty="0"/>
              <a:t>Fünfte Ebene</a:t>
            </a:r>
            <a:endParaRPr lang="en-US" dirty="0"/>
          </a:p>
        </p:txBody>
      </p:sp>
      <p:sp>
        <p:nvSpPr>
          <p:cNvPr id="10" name="Title 9"/>
          <p:cNvSpPr>
            <a:spLocks noGrp="1"/>
          </p:cNvSpPr>
          <p:nvPr>
            <p:ph type="title"/>
          </p:nvPr>
        </p:nvSpPr>
        <p:spPr>
          <a:xfrm>
            <a:off x="512064" y="548640"/>
            <a:ext cx="11277600" cy="612648"/>
          </a:xfrm>
          <a:prstGeom prst="rect">
            <a:avLst/>
          </a:prstGeom>
        </p:spPr>
        <p:txBody>
          <a:bodyPr anchor="ctr"/>
          <a:lstStyle>
            <a:lvl1pPr algn="l">
              <a:defRPr sz="3200" b="1" baseline="0">
                <a:solidFill>
                  <a:srgbClr val="A20023"/>
                </a:solidFill>
              </a:defRPr>
            </a:lvl1pPr>
          </a:lstStyle>
          <a:p>
            <a:r>
              <a:rPr lang="en-US" dirty="0"/>
              <a:t>Click to edit Master title style</a:t>
            </a:r>
          </a:p>
        </p:txBody>
      </p:sp>
      <p:sp>
        <p:nvSpPr>
          <p:cNvPr id="7" name="TextBox 6"/>
          <p:cNvSpPr txBox="1"/>
          <p:nvPr userDrawn="1"/>
        </p:nvSpPr>
        <p:spPr>
          <a:xfrm>
            <a:off x="6096000" y="6571769"/>
            <a:ext cx="6090455" cy="307777"/>
          </a:xfrm>
          <a:prstGeom prst="rect">
            <a:avLst/>
          </a:prstGeom>
          <a:noFill/>
        </p:spPr>
        <p:txBody>
          <a:bodyPr wrap="square" rtlCol="0">
            <a:spAutoFit/>
          </a:bodyPr>
          <a:lstStyle/>
          <a:p>
            <a:pPr algn="r" defTabSz="457200"/>
            <a:r>
              <a:rPr lang="en-US" sz="1400" b="1" i="1" dirty="0">
                <a:solidFill>
                  <a:srgbClr val="EEB7B1"/>
                </a:solidFill>
              </a:rPr>
              <a:t>An Educated Customer is a Confident Customer</a:t>
            </a:r>
          </a:p>
        </p:txBody>
      </p:sp>
    </p:spTree>
    <p:extLst>
      <p:ext uri="{BB962C8B-B14F-4D97-AF65-F5344CB8AC3E}">
        <p14:creationId xmlns:p14="http://schemas.microsoft.com/office/powerpoint/2010/main" val="634051699"/>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allery_10">
    <p:spTree>
      <p:nvGrpSpPr>
        <p:cNvPr id="1" name=""/>
        <p:cNvGrpSpPr/>
        <p:nvPr/>
      </p:nvGrpSpPr>
      <p:grpSpPr>
        <a:xfrm>
          <a:off x="0" y="0"/>
          <a:ext cx="0" cy="0"/>
          <a:chOff x="0" y="0"/>
          <a:chExt cx="0" cy="0"/>
        </a:xfrm>
      </p:grpSpPr>
      <p:sp>
        <p:nvSpPr>
          <p:cNvPr id="10" name="Picture Placeholder 7"/>
          <p:cNvSpPr>
            <a:spLocks noGrp="1"/>
          </p:cNvSpPr>
          <p:nvPr>
            <p:ph type="pic" sz="quarter" idx="12"/>
          </p:nvPr>
        </p:nvSpPr>
        <p:spPr>
          <a:xfrm>
            <a:off x="6097370" y="-19214"/>
            <a:ext cx="6094630" cy="6951392"/>
          </a:xfrm>
        </p:spPr>
        <p:txBody>
          <a:bodyPr/>
          <a:lstStyle/>
          <a:p>
            <a:endParaRPr lang="en-US" dirty="0"/>
          </a:p>
        </p:txBody>
      </p:sp>
      <p:sp>
        <p:nvSpPr>
          <p:cNvPr id="13" name="Picture Placeholder 7"/>
          <p:cNvSpPr>
            <a:spLocks noGrp="1"/>
          </p:cNvSpPr>
          <p:nvPr>
            <p:ph type="pic" sz="quarter" idx="15"/>
          </p:nvPr>
        </p:nvSpPr>
        <p:spPr>
          <a:xfrm>
            <a:off x="2" y="1"/>
            <a:ext cx="6088117" cy="6932705"/>
          </a:xfrm>
        </p:spPr>
        <p:txBody>
          <a:bodyPr/>
          <a:lstStyle/>
          <a:p>
            <a:endParaRPr lang="en-US" dirty="0"/>
          </a:p>
        </p:txBody>
      </p:sp>
    </p:spTree>
    <p:extLst>
      <p:ext uri="{BB962C8B-B14F-4D97-AF65-F5344CB8AC3E}">
        <p14:creationId xmlns:p14="http://schemas.microsoft.com/office/powerpoint/2010/main" val="132642406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1_Title_blank">
    <p:spTree>
      <p:nvGrpSpPr>
        <p:cNvPr id="1" name=""/>
        <p:cNvGrpSpPr/>
        <p:nvPr/>
      </p:nvGrpSpPr>
      <p:grpSpPr>
        <a:xfrm>
          <a:off x="0" y="0"/>
          <a:ext cx="0" cy="0"/>
          <a:chOff x="0" y="0"/>
          <a:chExt cx="0" cy="0"/>
        </a:xfrm>
      </p:grpSpPr>
      <p:grpSp>
        <p:nvGrpSpPr>
          <p:cNvPr id="19" name="Group 18"/>
          <p:cNvGrpSpPr/>
          <p:nvPr/>
        </p:nvGrpSpPr>
        <p:grpSpPr>
          <a:xfrm>
            <a:off x="4988588" y="988717"/>
            <a:ext cx="2235822" cy="36007"/>
            <a:chOff x="9673249" y="2043533"/>
            <a:chExt cx="7919727" cy="127577"/>
          </a:xfrm>
        </p:grpSpPr>
        <p:sp>
          <p:nvSpPr>
            <p:cNvPr id="20" name="Rectangle 19"/>
            <p:cNvSpPr/>
            <p:nvPr/>
          </p:nvSpPr>
          <p:spPr>
            <a:xfrm>
              <a:off x="9673249" y="2043533"/>
              <a:ext cx="1201582" cy="127577"/>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1" name="Rectangle 20"/>
            <p:cNvSpPr/>
            <p:nvPr/>
          </p:nvSpPr>
          <p:spPr>
            <a:xfrm>
              <a:off x="10988831" y="2043533"/>
              <a:ext cx="1201582" cy="127577"/>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2" name="Rectangle 21"/>
            <p:cNvSpPr/>
            <p:nvPr/>
          </p:nvSpPr>
          <p:spPr>
            <a:xfrm>
              <a:off x="12351688" y="2043533"/>
              <a:ext cx="1201582" cy="127577"/>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3" name="Rectangle 22"/>
            <p:cNvSpPr/>
            <p:nvPr/>
          </p:nvSpPr>
          <p:spPr>
            <a:xfrm>
              <a:off x="13695169" y="2043533"/>
              <a:ext cx="1201582" cy="127577"/>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5" name="Rectangle 24"/>
            <p:cNvSpPr/>
            <p:nvPr/>
          </p:nvSpPr>
          <p:spPr>
            <a:xfrm>
              <a:off x="15026792" y="2043533"/>
              <a:ext cx="1201582" cy="127577"/>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6" name="Rectangle 25"/>
            <p:cNvSpPr/>
            <p:nvPr/>
          </p:nvSpPr>
          <p:spPr>
            <a:xfrm>
              <a:off x="16391394" y="2043533"/>
              <a:ext cx="1201582" cy="127577"/>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grpSp>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54325578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2_Title_blank">
    <p:spTree>
      <p:nvGrpSpPr>
        <p:cNvPr id="1" name=""/>
        <p:cNvGrpSpPr/>
        <p:nvPr/>
      </p:nvGrpSpPr>
      <p:grpSpPr>
        <a:xfrm>
          <a:off x="0" y="0"/>
          <a:ext cx="0" cy="0"/>
          <a:chOff x="0" y="0"/>
          <a:chExt cx="0" cy="0"/>
        </a:xfrm>
      </p:grpSpPr>
      <p:grpSp>
        <p:nvGrpSpPr>
          <p:cNvPr id="19" name="Group 18"/>
          <p:cNvGrpSpPr/>
          <p:nvPr/>
        </p:nvGrpSpPr>
        <p:grpSpPr>
          <a:xfrm>
            <a:off x="4988588" y="988717"/>
            <a:ext cx="2235822" cy="36007"/>
            <a:chOff x="9673249" y="2043533"/>
            <a:chExt cx="7919727" cy="127577"/>
          </a:xfrm>
        </p:grpSpPr>
        <p:sp>
          <p:nvSpPr>
            <p:cNvPr id="20" name="Rectangle 19"/>
            <p:cNvSpPr/>
            <p:nvPr/>
          </p:nvSpPr>
          <p:spPr>
            <a:xfrm>
              <a:off x="9673249" y="2043533"/>
              <a:ext cx="1201582" cy="127577"/>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1" name="Rectangle 20"/>
            <p:cNvSpPr/>
            <p:nvPr/>
          </p:nvSpPr>
          <p:spPr>
            <a:xfrm>
              <a:off x="10988831" y="2043533"/>
              <a:ext cx="1201582" cy="127577"/>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2" name="Rectangle 21"/>
            <p:cNvSpPr/>
            <p:nvPr/>
          </p:nvSpPr>
          <p:spPr>
            <a:xfrm>
              <a:off x="12351688" y="2043533"/>
              <a:ext cx="1201582" cy="127577"/>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3" name="Rectangle 22"/>
            <p:cNvSpPr/>
            <p:nvPr/>
          </p:nvSpPr>
          <p:spPr>
            <a:xfrm>
              <a:off x="13695169" y="2043533"/>
              <a:ext cx="1201582" cy="127577"/>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5" name="Rectangle 24"/>
            <p:cNvSpPr/>
            <p:nvPr/>
          </p:nvSpPr>
          <p:spPr>
            <a:xfrm>
              <a:off x="15026792" y="2043533"/>
              <a:ext cx="1201582" cy="127577"/>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6" name="Rectangle 25"/>
            <p:cNvSpPr/>
            <p:nvPr/>
          </p:nvSpPr>
          <p:spPr>
            <a:xfrm>
              <a:off x="16391394" y="2043533"/>
              <a:ext cx="1201582" cy="127577"/>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grpSp>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26552297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17_Title_blank">
    <p:spTree>
      <p:nvGrpSpPr>
        <p:cNvPr id="1" name=""/>
        <p:cNvGrpSpPr/>
        <p:nvPr/>
      </p:nvGrpSpPr>
      <p:grpSpPr>
        <a:xfrm>
          <a:off x="0" y="0"/>
          <a:ext cx="0" cy="0"/>
          <a:chOff x="0" y="0"/>
          <a:chExt cx="0" cy="0"/>
        </a:xfrm>
      </p:grpSpPr>
      <p:grpSp>
        <p:nvGrpSpPr>
          <p:cNvPr id="19" name="Group 18"/>
          <p:cNvGrpSpPr/>
          <p:nvPr/>
        </p:nvGrpSpPr>
        <p:grpSpPr>
          <a:xfrm>
            <a:off x="4988588" y="988717"/>
            <a:ext cx="2235822" cy="36007"/>
            <a:chOff x="9673249" y="2043533"/>
            <a:chExt cx="7919727" cy="127577"/>
          </a:xfrm>
        </p:grpSpPr>
        <p:sp>
          <p:nvSpPr>
            <p:cNvPr id="20" name="Rectangle 19"/>
            <p:cNvSpPr/>
            <p:nvPr/>
          </p:nvSpPr>
          <p:spPr>
            <a:xfrm>
              <a:off x="9673249" y="2043533"/>
              <a:ext cx="1201582" cy="127577"/>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1" name="Rectangle 20"/>
            <p:cNvSpPr/>
            <p:nvPr/>
          </p:nvSpPr>
          <p:spPr>
            <a:xfrm>
              <a:off x="10988831" y="2043533"/>
              <a:ext cx="1201582" cy="127577"/>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2" name="Rectangle 21"/>
            <p:cNvSpPr/>
            <p:nvPr/>
          </p:nvSpPr>
          <p:spPr>
            <a:xfrm>
              <a:off x="12351688" y="2043533"/>
              <a:ext cx="1201582" cy="127577"/>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3" name="Rectangle 22"/>
            <p:cNvSpPr/>
            <p:nvPr/>
          </p:nvSpPr>
          <p:spPr>
            <a:xfrm>
              <a:off x="13695169" y="2043533"/>
              <a:ext cx="1201582" cy="127577"/>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5" name="Rectangle 24"/>
            <p:cNvSpPr/>
            <p:nvPr/>
          </p:nvSpPr>
          <p:spPr>
            <a:xfrm>
              <a:off x="15026792" y="2043533"/>
              <a:ext cx="1201582" cy="127577"/>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6" name="Rectangle 25"/>
            <p:cNvSpPr/>
            <p:nvPr/>
          </p:nvSpPr>
          <p:spPr>
            <a:xfrm>
              <a:off x="16391394" y="2043533"/>
              <a:ext cx="1201582" cy="127577"/>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grpSp>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59293580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19_Title_blank">
    <p:spTree>
      <p:nvGrpSpPr>
        <p:cNvPr id="1" name=""/>
        <p:cNvGrpSpPr/>
        <p:nvPr/>
      </p:nvGrpSpPr>
      <p:grpSpPr>
        <a:xfrm>
          <a:off x="0" y="0"/>
          <a:ext cx="0" cy="0"/>
          <a:chOff x="0" y="0"/>
          <a:chExt cx="0" cy="0"/>
        </a:xfrm>
      </p:grpSpPr>
      <p:grpSp>
        <p:nvGrpSpPr>
          <p:cNvPr id="19" name="Group 18"/>
          <p:cNvGrpSpPr/>
          <p:nvPr/>
        </p:nvGrpSpPr>
        <p:grpSpPr>
          <a:xfrm>
            <a:off x="4988588" y="988717"/>
            <a:ext cx="2235822" cy="36007"/>
            <a:chOff x="9673249" y="2043533"/>
            <a:chExt cx="7919727" cy="127577"/>
          </a:xfrm>
        </p:grpSpPr>
        <p:sp>
          <p:nvSpPr>
            <p:cNvPr id="20" name="Rectangle 19"/>
            <p:cNvSpPr/>
            <p:nvPr/>
          </p:nvSpPr>
          <p:spPr>
            <a:xfrm>
              <a:off x="9673249" y="2043533"/>
              <a:ext cx="1201582" cy="127577"/>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1" name="Rectangle 20"/>
            <p:cNvSpPr/>
            <p:nvPr/>
          </p:nvSpPr>
          <p:spPr>
            <a:xfrm>
              <a:off x="10988831" y="2043533"/>
              <a:ext cx="1201582" cy="127577"/>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2" name="Rectangle 21"/>
            <p:cNvSpPr/>
            <p:nvPr/>
          </p:nvSpPr>
          <p:spPr>
            <a:xfrm>
              <a:off x="12351688" y="2043533"/>
              <a:ext cx="1201582" cy="127577"/>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3" name="Rectangle 22"/>
            <p:cNvSpPr/>
            <p:nvPr/>
          </p:nvSpPr>
          <p:spPr>
            <a:xfrm>
              <a:off x="13695169" y="2043533"/>
              <a:ext cx="1201582" cy="127577"/>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5" name="Rectangle 24"/>
            <p:cNvSpPr/>
            <p:nvPr/>
          </p:nvSpPr>
          <p:spPr>
            <a:xfrm>
              <a:off x="15026792" y="2043533"/>
              <a:ext cx="1201582" cy="127577"/>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6" name="Rectangle 25"/>
            <p:cNvSpPr/>
            <p:nvPr/>
          </p:nvSpPr>
          <p:spPr>
            <a:xfrm>
              <a:off x="16391394" y="2043533"/>
              <a:ext cx="1201582" cy="127577"/>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grpSp>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19313489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4" name="Title 1"/>
          <p:cNvSpPr>
            <a:spLocks noGrp="1"/>
          </p:cNvSpPr>
          <p:nvPr>
            <p:ph type="title"/>
          </p:nvPr>
        </p:nvSpPr>
        <p:spPr>
          <a:xfrm>
            <a:off x="302682" y="207734"/>
            <a:ext cx="10983383" cy="889000"/>
          </a:xfrm>
          <a:prstGeom prst="rect">
            <a:avLst/>
          </a:prstGeom>
        </p:spPr>
        <p:txBody>
          <a:bodyPr/>
          <a:lstStyle>
            <a:lvl1pPr>
              <a:defRPr sz="2800"/>
            </a:lvl1pPr>
          </a:lstStyle>
          <a:p>
            <a:r>
              <a:rPr lang="en-US" dirty="0"/>
              <a:t>Click to edit Master title style</a:t>
            </a:r>
          </a:p>
        </p:txBody>
      </p:sp>
      <p:sp>
        <p:nvSpPr>
          <p:cNvPr id="5" name="Slide Number Placeholder 5"/>
          <p:cNvSpPr txBox="1">
            <a:spLocks/>
          </p:cNvSpPr>
          <p:nvPr userDrawn="1"/>
        </p:nvSpPr>
        <p:spPr>
          <a:xfrm>
            <a:off x="9921939" y="6538887"/>
            <a:ext cx="2133600" cy="273844"/>
          </a:xfrm>
          <a:prstGeom prst="rect">
            <a:avLst/>
          </a:prstGeom>
        </p:spPr>
        <p:txBody>
          <a:bodyPr vert="horz" lIns="0" tIns="0" rIns="0" bIns="0" rtlCol="0" anchor="ctr"/>
          <a:lstStyle>
            <a:defPPr>
              <a:defRPr lang="en-US"/>
            </a:defPPr>
            <a:lvl1pPr algn="r" rtl="0" eaLnBrk="0" fontAlgn="base" hangingPunct="0">
              <a:spcBef>
                <a:spcPct val="0"/>
              </a:spcBef>
              <a:spcAft>
                <a:spcPct val="0"/>
              </a:spcAft>
              <a:defRPr sz="800" kern="1200">
                <a:solidFill>
                  <a:schemeClr val="bg1"/>
                </a:solidFill>
                <a:latin typeface="+mn-lt"/>
                <a:ea typeface="+mn-ea"/>
                <a:cs typeface="Intel Clear"/>
              </a:defRPr>
            </a:lvl1pPr>
            <a:lvl2pPr marL="4572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5pPr>
            <a:lvl6pPr marL="2286000" algn="l" defTabSz="914400" rtl="0" eaLnBrk="1" latinLnBrk="0" hangingPunct="1">
              <a:defRPr sz="2400" kern="1200">
                <a:solidFill>
                  <a:schemeClr val="tx1"/>
                </a:solidFill>
                <a:latin typeface="Verdana" panose="020B0604030504040204" pitchFamily="34" charset="0"/>
                <a:ea typeface="+mn-ea"/>
                <a:cs typeface="+mn-cs"/>
              </a:defRPr>
            </a:lvl6pPr>
            <a:lvl7pPr marL="2743200" algn="l" defTabSz="914400" rtl="0" eaLnBrk="1" latinLnBrk="0" hangingPunct="1">
              <a:defRPr sz="2400" kern="1200">
                <a:solidFill>
                  <a:schemeClr val="tx1"/>
                </a:solidFill>
                <a:latin typeface="Verdana" panose="020B0604030504040204" pitchFamily="34" charset="0"/>
                <a:ea typeface="+mn-ea"/>
                <a:cs typeface="+mn-cs"/>
              </a:defRPr>
            </a:lvl7pPr>
            <a:lvl8pPr marL="3200400" algn="l" defTabSz="914400" rtl="0" eaLnBrk="1" latinLnBrk="0" hangingPunct="1">
              <a:defRPr sz="2400" kern="1200">
                <a:solidFill>
                  <a:schemeClr val="tx1"/>
                </a:solidFill>
                <a:latin typeface="Verdana" panose="020B0604030504040204" pitchFamily="34" charset="0"/>
                <a:ea typeface="+mn-ea"/>
                <a:cs typeface="+mn-cs"/>
              </a:defRPr>
            </a:lvl8pPr>
            <a:lvl9pPr marL="3657600" algn="l" defTabSz="914400" rtl="0" eaLnBrk="1" latinLnBrk="0" hangingPunct="1">
              <a:defRPr sz="2400" kern="1200">
                <a:solidFill>
                  <a:schemeClr val="tx1"/>
                </a:solidFill>
                <a:latin typeface="Verdana" panose="020B0604030504040204" pitchFamily="34" charset="0"/>
                <a:ea typeface="+mn-ea"/>
                <a:cs typeface="+mn-cs"/>
              </a:defRPr>
            </a:lvl9pPr>
          </a:lstStyle>
          <a:p>
            <a:fld id="{EE2556C5-CE8C-6547-B838-EA80C61A4AF7}" type="slidenum">
              <a:rPr lang="en-US" smtClean="0"/>
              <a:pPr/>
              <a:t>‹#›</a:t>
            </a:fld>
            <a:endParaRPr lang="en-US" dirty="0"/>
          </a:p>
        </p:txBody>
      </p:sp>
    </p:spTree>
    <p:extLst>
      <p:ext uri="{BB962C8B-B14F-4D97-AF65-F5344CB8AC3E}">
        <p14:creationId xmlns:p14="http://schemas.microsoft.com/office/powerpoint/2010/main" val="383124495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0318" y="457200"/>
            <a:ext cx="9073703" cy="1600200"/>
          </a:xfrm>
          <a:prstGeom prst="rect">
            <a:avLst/>
          </a:prstGeom>
        </p:spPr>
        <p:txBody>
          <a:bodyPr anchor="b"/>
          <a:lstStyle>
            <a:lvl1pPr>
              <a:lnSpc>
                <a:spcPct val="100000"/>
              </a:lnSpc>
              <a:defRPr sz="2800"/>
            </a:lvl1pPr>
          </a:lstStyle>
          <a:p>
            <a:r>
              <a:rPr lang="en-US" dirty="0"/>
              <a:t>Click to</a:t>
            </a:r>
            <a:br>
              <a:rPr lang="en-US" dirty="0"/>
            </a:br>
            <a:r>
              <a:rPr lang="en-US" dirty="0"/>
              <a:t> edit Master title style</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Slide Number Placeholder 5"/>
          <p:cNvSpPr>
            <a:spLocks noGrp="1"/>
          </p:cNvSpPr>
          <p:nvPr>
            <p:ph type="sldNum" sz="quarter" idx="4"/>
          </p:nvPr>
        </p:nvSpPr>
        <p:spPr>
          <a:xfrm>
            <a:off x="9921939" y="6538887"/>
            <a:ext cx="2133600" cy="273844"/>
          </a:xfrm>
          <a:prstGeom prst="rect">
            <a:avLst/>
          </a:prstGeom>
        </p:spPr>
        <p:txBody>
          <a:bodyPr vert="horz" lIns="0" tIns="0" rIns="0" bIns="0" rtlCol="0" anchor="ctr"/>
          <a:lstStyle>
            <a:lvl1pPr algn="r">
              <a:defRPr sz="800">
                <a:solidFill>
                  <a:schemeClr val="bg1"/>
                </a:solidFill>
                <a:latin typeface="+mn-lt"/>
                <a:cs typeface="Intel Clear"/>
              </a:defRPr>
            </a:lvl1pPr>
          </a:lstStyle>
          <a:p>
            <a:fld id="{EE2556C5-CE8C-6547-B838-EA80C61A4AF7}" type="slidenum">
              <a:rPr lang="en-US" smtClean="0"/>
              <a:pPr/>
              <a:t>‹#›</a:t>
            </a:fld>
            <a:endParaRPr lang="en-US" dirty="0"/>
          </a:p>
        </p:txBody>
      </p:sp>
    </p:spTree>
    <p:extLst>
      <p:ext uri="{BB962C8B-B14F-4D97-AF65-F5344CB8AC3E}">
        <p14:creationId xmlns:p14="http://schemas.microsoft.com/office/powerpoint/2010/main" val="297789123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cSld name="DTI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9E4B57CF-8444-4421-9BC1-9C78003DBC44}" type="slidenum">
              <a:rPr lang="en-US" smtClean="0"/>
              <a:t>‹#›</a:t>
            </a:fld>
            <a:endParaRPr lang="en-US"/>
          </a:p>
        </p:txBody>
      </p:sp>
    </p:spTree>
    <p:extLst>
      <p:ext uri="{BB962C8B-B14F-4D97-AF65-F5344CB8AC3E}">
        <p14:creationId xmlns:p14="http://schemas.microsoft.com/office/powerpoint/2010/main" val="362223983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131" name="Picture 35"/>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10352283" y="341131"/>
            <a:ext cx="1331717" cy="878932"/>
          </a:xfrm>
          <a:prstGeom prst="rect">
            <a:avLst/>
          </a:prstGeom>
          <a:noFill/>
          <a:extLst>
            <a:ext uri="{909E8E84-426E-40DD-AFC4-6F175D3DCCD1}">
              <a14:hiddenFill xmlns:a14="http://schemas.microsoft.com/office/drawing/2010/main">
                <a:solidFill>
                  <a:srgbClr val="FFFFFF"/>
                </a:solidFill>
              </a14:hiddenFill>
            </a:ext>
          </a:extLst>
        </p:spPr>
      </p:pic>
      <p:sp>
        <p:nvSpPr>
          <p:cNvPr id="4139" name="Rectangle 43"/>
          <p:cNvSpPr>
            <a:spLocks noGrp="1" noChangeArrowheads="1"/>
          </p:cNvSpPr>
          <p:nvPr>
            <p:ph type="ctrTitle" sz="quarter"/>
          </p:nvPr>
        </p:nvSpPr>
        <p:spPr>
          <a:xfrm>
            <a:off x="0" y="4938713"/>
            <a:ext cx="11684000" cy="660400"/>
          </a:xfrm>
          <a:prstGeom prst="rect">
            <a:avLst/>
          </a:prstGeom>
        </p:spPr>
        <p:txBody>
          <a:bodyPr lIns="91440" tIns="45720" rIns="91440" bIns="45720"/>
          <a:lstStyle>
            <a:lvl1pPr algn="r">
              <a:defRPr sz="3600" b="0"/>
            </a:lvl1pPr>
          </a:lstStyle>
          <a:p>
            <a:pPr lvl="0"/>
            <a:r>
              <a:rPr lang="en-US" altLang="en-US" noProof="0" dirty="0"/>
              <a:t>Click to edit Master title style</a:t>
            </a:r>
          </a:p>
        </p:txBody>
      </p:sp>
      <p:sp>
        <p:nvSpPr>
          <p:cNvPr id="4140" name="Rectangle 44"/>
          <p:cNvSpPr>
            <a:spLocks noGrp="1" noChangeArrowheads="1"/>
          </p:cNvSpPr>
          <p:nvPr>
            <p:ph type="subTitle" sz="quarter" idx="1"/>
          </p:nvPr>
        </p:nvSpPr>
        <p:spPr>
          <a:xfrm>
            <a:off x="0" y="5599113"/>
            <a:ext cx="11684000" cy="736600"/>
          </a:xfrm>
          <a:extLst>
            <a:ext uri="{91240B29-F687-4F45-9708-019B960494DF}">
              <a14:hiddenLine xmlns:a14="http://schemas.microsoft.com/office/drawing/2010/main" w="9525">
                <a:solidFill>
                  <a:schemeClr val="tx1"/>
                </a:solidFill>
                <a:miter lim="800000"/>
                <a:headEnd/>
                <a:tailEnd/>
              </a14:hiddenLine>
            </a:ext>
          </a:extLst>
        </p:spPr>
        <p:txBody>
          <a:bodyPr/>
          <a:lstStyle>
            <a:lvl1pPr marL="0" indent="0" algn="r">
              <a:buFontTx/>
              <a:buNone/>
              <a:defRPr>
                <a:solidFill>
                  <a:srgbClr val="064B84"/>
                </a:solidFill>
              </a:defRPr>
            </a:lvl1pPr>
          </a:lstStyle>
          <a:p>
            <a:pPr lvl="0"/>
            <a:r>
              <a:rPr lang="en-US" altLang="en-US" noProof="0" dirty="0"/>
              <a:t>Click to edit Master subtitle style</a:t>
            </a:r>
          </a:p>
        </p:txBody>
      </p:sp>
      <p:sp>
        <p:nvSpPr>
          <p:cNvPr id="4142" name="Rectangle 46"/>
          <p:cNvSpPr>
            <a:spLocks noChangeArrowheads="1"/>
          </p:cNvSpPr>
          <p:nvPr/>
        </p:nvSpPr>
        <p:spPr bwMode="auto">
          <a:xfrm>
            <a:off x="0" y="6070600"/>
            <a:ext cx="643467"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dirty="0">
              <a:solidFill>
                <a:srgbClr val="FFFFFF"/>
              </a:solidFill>
            </a:endParaRPr>
          </a:p>
        </p:txBody>
      </p:sp>
      <p:sp>
        <p:nvSpPr>
          <p:cNvPr id="4147" name="Text Box 51"/>
          <p:cNvSpPr txBox="1">
            <a:spLocks noChangeArrowheads="1"/>
          </p:cNvSpPr>
          <p:nvPr/>
        </p:nvSpPr>
        <p:spPr bwMode="auto">
          <a:xfrm>
            <a:off x="143126" y="6466701"/>
            <a:ext cx="1031512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eaLnBrk="0" fontAlgn="base" hangingPunct="0">
              <a:spcBef>
                <a:spcPct val="0"/>
              </a:spcBef>
              <a:spcAft>
                <a:spcPct val="0"/>
              </a:spcAft>
            </a:pPr>
            <a:r>
              <a:rPr lang="en-US" altLang="en-US" sz="900" dirty="0">
                <a:solidFill>
                  <a:srgbClr val="AAADC3"/>
                </a:solidFill>
              </a:rPr>
              <a:t>Copyright © 2017,  Fast Lane, Inc. as created for © Intel Corporation. </a:t>
            </a:r>
            <a:br>
              <a:rPr lang="en-US" altLang="en-US" sz="900" dirty="0">
                <a:solidFill>
                  <a:srgbClr val="AAADC3"/>
                </a:solidFill>
              </a:rPr>
            </a:br>
            <a:r>
              <a:rPr lang="en-US" altLang="en-US" sz="900" dirty="0">
                <a:solidFill>
                  <a:srgbClr val="AAADC3"/>
                </a:solidFill>
              </a:rPr>
              <a:t>All rights reserved. Intel, the Intel logo are trademarks of Intel Corporation in the U.S. and other countries. *Other names and brands may be claimed as the property of others.</a:t>
            </a:r>
          </a:p>
        </p:txBody>
      </p:sp>
      <p:sp>
        <p:nvSpPr>
          <p:cNvPr id="3" name="Picture Placeholder 2"/>
          <p:cNvSpPr>
            <a:spLocks noGrp="1"/>
          </p:cNvSpPr>
          <p:nvPr>
            <p:ph type="pic" sz="quarter" idx="10"/>
          </p:nvPr>
        </p:nvSpPr>
        <p:spPr>
          <a:xfrm>
            <a:off x="643468" y="2060575"/>
            <a:ext cx="11040532" cy="1866532"/>
          </a:xfrm>
        </p:spPr>
        <p:txBody>
          <a:bodyPr/>
          <a:lstStyle>
            <a:lvl1pPr marL="0" indent="0">
              <a:buNone/>
              <a:defRPr/>
            </a:lvl1pPr>
          </a:lstStyle>
          <a:p>
            <a:endParaRPr lang="en-US" dirty="0"/>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6879" y="1665621"/>
            <a:ext cx="11625561" cy="2723499"/>
          </a:xfrm>
          <a:prstGeom prst="rect">
            <a:avLst/>
          </a:prstGeom>
        </p:spPr>
      </p:pic>
      <p:sp>
        <p:nvSpPr>
          <p:cNvPr id="6" name="Rounded Rectangle 5"/>
          <p:cNvSpPr/>
          <p:nvPr userDrawn="1"/>
        </p:nvSpPr>
        <p:spPr bwMode="auto">
          <a:xfrm>
            <a:off x="552027" y="1935480"/>
            <a:ext cx="10923693" cy="2209800"/>
          </a:xfrm>
          <a:prstGeom prst="roundRect">
            <a:avLst/>
          </a:prstGeom>
          <a:noFill/>
          <a:ln w="9525" cap="flat" cmpd="sng" algn="ctr">
            <a:solidFill>
              <a:schemeClr val="accent6">
                <a:lumMod val="60000"/>
                <a:lumOff val="4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FFFFFF"/>
              </a:solidFill>
            </a:endParaRPr>
          </a:p>
        </p:txBody>
      </p:sp>
      <p:sp>
        <p:nvSpPr>
          <p:cNvPr id="11" name="Slide Number Placeholder 5"/>
          <p:cNvSpPr>
            <a:spLocks noGrp="1"/>
          </p:cNvSpPr>
          <p:nvPr>
            <p:ph type="sldNum" sz="quarter" idx="4"/>
          </p:nvPr>
        </p:nvSpPr>
        <p:spPr>
          <a:xfrm>
            <a:off x="9921939" y="6538887"/>
            <a:ext cx="2133600" cy="273844"/>
          </a:xfrm>
          <a:prstGeom prst="rect">
            <a:avLst/>
          </a:prstGeom>
        </p:spPr>
        <p:txBody>
          <a:bodyPr vert="horz" lIns="0" tIns="0" rIns="0" bIns="0" rtlCol="0" anchor="ctr"/>
          <a:lstStyle>
            <a:lvl1pPr algn="r">
              <a:defRPr sz="800">
                <a:solidFill>
                  <a:schemeClr val="bg1"/>
                </a:solidFill>
                <a:latin typeface="+mn-lt"/>
                <a:cs typeface="Intel Clear"/>
              </a:defRPr>
            </a:lvl1pPr>
          </a:lstStyle>
          <a:p>
            <a:fld id="{EE2556C5-CE8C-6547-B838-EA80C61A4AF7}" type="slidenum">
              <a:rPr lang="en-US" smtClean="0">
                <a:solidFill>
                  <a:srgbClr val="0C2E86"/>
                </a:solidFill>
              </a:rPr>
              <a:pPr/>
              <a:t>‹#›</a:t>
            </a:fld>
            <a:endParaRPr lang="en-US" dirty="0">
              <a:solidFill>
                <a:srgbClr val="0C2E86"/>
              </a:solidFill>
            </a:endParaRPr>
          </a:p>
        </p:txBody>
      </p:sp>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42458" y="523944"/>
            <a:ext cx="2409825" cy="600075"/>
          </a:xfrm>
          <a:prstGeom prst="rect">
            <a:avLst/>
          </a:prstGeom>
        </p:spPr>
      </p:pic>
    </p:spTree>
    <p:extLst>
      <p:ext uri="{BB962C8B-B14F-4D97-AF65-F5344CB8AC3E}">
        <p14:creationId xmlns:p14="http://schemas.microsoft.com/office/powerpoint/2010/main" val="397805226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2682" y="207734"/>
            <a:ext cx="11288187" cy="889000"/>
          </a:xfrm>
          <a:prstGeom prst="rect">
            <a:avLst/>
          </a:prstGeom>
        </p:spPr>
        <p:txBody>
          <a:bodyPr/>
          <a:lstStyle>
            <a:lvl1pPr>
              <a:defRPr sz="2800"/>
            </a:lvl1pPr>
          </a:lstStyle>
          <a:p>
            <a:r>
              <a:rPr lang="en-US" dirty="0"/>
              <a:t>Click to edit Master title style</a:t>
            </a:r>
          </a:p>
        </p:txBody>
      </p:sp>
      <p:sp>
        <p:nvSpPr>
          <p:cNvPr id="3" name="Content Placeholder 2"/>
          <p:cNvSpPr>
            <a:spLocks noGrp="1"/>
          </p:cNvSpPr>
          <p:nvPr>
            <p:ph idx="1"/>
          </p:nvPr>
        </p:nvSpPr>
        <p:spPr/>
        <p:txBody>
          <a:bodyPr/>
          <a:lstStyle>
            <a:lvl1pPr>
              <a:defRPr sz="2400">
                <a:solidFill>
                  <a:srgbClr val="0860A8"/>
                </a:solidFill>
              </a:defRPr>
            </a:lvl1pPr>
            <a:lvl2pPr>
              <a:defRPr sz="2000">
                <a:solidFill>
                  <a:srgbClr val="0860A8"/>
                </a:solidFill>
              </a:defRPr>
            </a:lvl2pPr>
            <a:lvl3pPr>
              <a:defRPr sz="1800">
                <a:solidFill>
                  <a:srgbClr val="0860A8"/>
                </a:solidFill>
              </a:defRPr>
            </a:lvl3pPr>
            <a:lvl4pPr>
              <a:defRPr sz="1600">
                <a:solidFill>
                  <a:srgbClr val="0860A8"/>
                </a:solidFill>
              </a:defRPr>
            </a:lvl4pPr>
            <a:lvl5pPr>
              <a:defRPr sz="1600">
                <a:solidFill>
                  <a:srgbClr val="0860A8"/>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4"/>
          </p:nvPr>
        </p:nvSpPr>
        <p:spPr>
          <a:xfrm>
            <a:off x="9921939" y="6538887"/>
            <a:ext cx="2133600" cy="273844"/>
          </a:xfrm>
          <a:prstGeom prst="rect">
            <a:avLst/>
          </a:prstGeom>
        </p:spPr>
        <p:txBody>
          <a:bodyPr vert="horz" lIns="0" tIns="0" rIns="0" bIns="0" rtlCol="0" anchor="ctr"/>
          <a:lstStyle>
            <a:lvl1pPr algn="r">
              <a:defRPr sz="800">
                <a:solidFill>
                  <a:schemeClr val="bg1"/>
                </a:solidFill>
                <a:latin typeface="+mn-lt"/>
                <a:cs typeface="Intel Clear"/>
              </a:defRPr>
            </a:lvl1pPr>
          </a:lstStyle>
          <a:p>
            <a:fld id="{EE2556C5-CE8C-6547-B838-EA80C61A4AF7}" type="slidenum">
              <a:rPr lang="en-US" smtClean="0">
                <a:solidFill>
                  <a:srgbClr val="0C2E86"/>
                </a:solidFill>
              </a:rPr>
              <a:pPr/>
              <a:t>‹#›</a:t>
            </a:fld>
            <a:endParaRPr lang="en-US" dirty="0">
              <a:solidFill>
                <a:srgbClr val="0C2E86"/>
              </a:solidFill>
            </a:endParaRPr>
          </a:p>
        </p:txBody>
      </p:sp>
    </p:spTree>
    <p:extLst>
      <p:ext uri="{BB962C8B-B14F-4D97-AF65-F5344CB8AC3E}">
        <p14:creationId xmlns:p14="http://schemas.microsoft.com/office/powerpoint/2010/main" val="186748269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921939" y="6538887"/>
            <a:ext cx="2133600" cy="273844"/>
          </a:xfrm>
          <a:prstGeom prst="rect">
            <a:avLst/>
          </a:prstGeom>
        </p:spPr>
        <p:txBody>
          <a:bodyPr vert="horz" lIns="0" tIns="0" rIns="0" bIns="0" rtlCol="0" anchor="ctr"/>
          <a:lstStyle>
            <a:lvl1pPr algn="r">
              <a:defRPr sz="800">
                <a:solidFill>
                  <a:schemeClr val="bg1"/>
                </a:solidFill>
                <a:latin typeface="+mn-lt"/>
                <a:cs typeface="Intel Clear"/>
              </a:defRPr>
            </a:lvl1pPr>
          </a:lstStyle>
          <a:p>
            <a:fld id="{EE2556C5-CE8C-6547-B838-EA80C61A4AF7}" type="slidenum">
              <a:rPr lang="en-US" smtClean="0">
                <a:solidFill>
                  <a:srgbClr val="0C2E86"/>
                </a:solidFill>
              </a:rPr>
              <a:pPr/>
              <a:t>‹#›</a:t>
            </a:fld>
            <a:endParaRPr lang="en-US" dirty="0">
              <a:solidFill>
                <a:srgbClr val="0C2E86"/>
              </a:solidFill>
            </a:endParaRPr>
          </a:p>
        </p:txBody>
      </p:sp>
      <p:sp>
        <p:nvSpPr>
          <p:cNvPr id="7" name="Title 1"/>
          <p:cNvSpPr>
            <a:spLocks noGrp="1"/>
          </p:cNvSpPr>
          <p:nvPr>
            <p:ph type="title"/>
          </p:nvPr>
        </p:nvSpPr>
        <p:spPr>
          <a:xfrm>
            <a:off x="831851" y="319469"/>
            <a:ext cx="10515600" cy="2214182"/>
          </a:xfrm>
          <a:prstGeom prst="rect">
            <a:avLst/>
          </a:prstGeom>
        </p:spPr>
        <p:txBody>
          <a:bodyPr anchor="b"/>
          <a:lstStyle>
            <a:lvl1pPr>
              <a:defRPr sz="4800"/>
            </a:lvl1pPr>
          </a:lstStyle>
          <a:p>
            <a:r>
              <a:rPr lang="en-US" dirty="0"/>
              <a:t>Click to edit Master title style</a:t>
            </a:r>
          </a:p>
        </p:txBody>
      </p:sp>
      <p:sp>
        <p:nvSpPr>
          <p:cNvPr id="8" name="Text Placeholder 2"/>
          <p:cNvSpPr>
            <a:spLocks noGrp="1"/>
          </p:cNvSpPr>
          <p:nvPr>
            <p:ph type="body" idx="1"/>
          </p:nvPr>
        </p:nvSpPr>
        <p:spPr>
          <a:xfrm>
            <a:off x="831851" y="2587673"/>
            <a:ext cx="10515600" cy="691672"/>
          </a:xfrm>
        </p:spPr>
        <p:txBody>
          <a:bodyPr/>
          <a:lstStyle>
            <a:lvl1pPr marL="0" indent="0">
              <a:buNone/>
              <a:defRPr sz="2400">
                <a:solidFill>
                  <a:srgbClr val="0860A8"/>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dirty="0"/>
              <a:t>Edit Master text styles</a:t>
            </a:r>
          </a:p>
        </p:txBody>
      </p:sp>
      <p:sp>
        <p:nvSpPr>
          <p:cNvPr id="9" name="Text Placeholder 2"/>
          <p:cNvSpPr>
            <a:spLocks noGrp="1"/>
          </p:cNvSpPr>
          <p:nvPr>
            <p:ph type="body" idx="11" hasCustomPrompt="1"/>
          </p:nvPr>
        </p:nvSpPr>
        <p:spPr>
          <a:xfrm>
            <a:off x="834960" y="3333368"/>
            <a:ext cx="10515600" cy="2972182"/>
          </a:xfrm>
        </p:spPr>
        <p:txBody>
          <a:bodyPr/>
          <a:lstStyle>
            <a:lvl1pPr marL="342900" indent="-342900">
              <a:buFont typeface="Arial" panose="020B0604020202020204" pitchFamily="34" charset="0"/>
              <a:buChar char="•"/>
              <a:defRPr sz="2400">
                <a:solidFill>
                  <a:srgbClr val="0860A8"/>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dirty="0"/>
              <a:t>&lt;Lesson Objectives&gt;</a:t>
            </a:r>
          </a:p>
        </p:txBody>
      </p:sp>
    </p:spTree>
    <p:extLst>
      <p:ext uri="{BB962C8B-B14F-4D97-AF65-F5344CB8AC3E}">
        <p14:creationId xmlns:p14="http://schemas.microsoft.com/office/powerpoint/2010/main" val="15968764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allery_11">
    <p:spTree>
      <p:nvGrpSpPr>
        <p:cNvPr id="1" name=""/>
        <p:cNvGrpSpPr/>
        <p:nvPr/>
      </p:nvGrpSpPr>
      <p:grpSpPr>
        <a:xfrm>
          <a:off x="0" y="0"/>
          <a:ext cx="0" cy="0"/>
          <a:chOff x="0" y="0"/>
          <a:chExt cx="0" cy="0"/>
        </a:xfrm>
      </p:grpSpPr>
      <p:sp>
        <p:nvSpPr>
          <p:cNvPr id="10" name="Picture Placeholder 7"/>
          <p:cNvSpPr>
            <a:spLocks noGrp="1"/>
          </p:cNvSpPr>
          <p:nvPr>
            <p:ph type="pic" sz="quarter" idx="12"/>
          </p:nvPr>
        </p:nvSpPr>
        <p:spPr>
          <a:xfrm>
            <a:off x="6097375" y="-9253"/>
            <a:ext cx="3072001" cy="3442301"/>
          </a:xfrm>
        </p:spPr>
        <p:txBody>
          <a:bodyPr/>
          <a:lstStyle/>
          <a:p>
            <a:endParaRPr lang="en-US" dirty="0"/>
          </a:p>
        </p:txBody>
      </p:sp>
      <p:sp>
        <p:nvSpPr>
          <p:cNvPr id="15" name="Picture Placeholder 7"/>
          <p:cNvSpPr>
            <a:spLocks noGrp="1"/>
          </p:cNvSpPr>
          <p:nvPr>
            <p:ph type="pic" sz="quarter" idx="17"/>
          </p:nvPr>
        </p:nvSpPr>
        <p:spPr>
          <a:xfrm>
            <a:off x="9178266" y="3"/>
            <a:ext cx="3072001" cy="3433046"/>
          </a:xfrm>
        </p:spPr>
        <p:txBody>
          <a:bodyPr/>
          <a:lstStyle/>
          <a:p>
            <a:endParaRPr lang="en-US" dirty="0"/>
          </a:p>
        </p:txBody>
      </p:sp>
      <p:sp>
        <p:nvSpPr>
          <p:cNvPr id="18" name="Picture Placeholder 7"/>
          <p:cNvSpPr>
            <a:spLocks noGrp="1"/>
          </p:cNvSpPr>
          <p:nvPr>
            <p:ph type="pic" sz="quarter" idx="20"/>
          </p:nvPr>
        </p:nvSpPr>
        <p:spPr>
          <a:xfrm>
            <a:off x="6097735" y="3443463"/>
            <a:ext cx="6152528" cy="3414541"/>
          </a:xfrm>
        </p:spPr>
        <p:txBody>
          <a:bodyPr/>
          <a:lstStyle/>
          <a:p>
            <a:endParaRPr lang="en-US" dirty="0"/>
          </a:p>
        </p:txBody>
      </p:sp>
      <p:sp>
        <p:nvSpPr>
          <p:cNvPr id="7" name="Slide Number Placeholder 5"/>
          <p:cNvSpPr txBox="1">
            <a:spLocks/>
          </p:cNvSpPr>
          <p:nvPr userDrawn="1"/>
        </p:nvSpPr>
        <p:spPr>
          <a:xfrm>
            <a:off x="423167" y="-6877"/>
            <a:ext cx="2912476" cy="1470025"/>
          </a:xfrm>
          <a:prstGeom prst="rect">
            <a:avLst/>
          </a:prstGeom>
          <a:solidFill>
            <a:schemeClr val="accent6"/>
          </a:solidFill>
        </p:spPr>
        <p:txBody>
          <a:bodyPr vert="horz" lIns="121920" tIns="60960" rIns="121920" bIns="6096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sz="934" dirty="0"/>
          </a:p>
        </p:txBody>
      </p:sp>
      <p:sp>
        <p:nvSpPr>
          <p:cNvPr id="8" name="Title 1"/>
          <p:cNvSpPr>
            <a:spLocks noGrp="1"/>
          </p:cNvSpPr>
          <p:nvPr>
            <p:ph type="ctrTitle"/>
          </p:nvPr>
        </p:nvSpPr>
        <p:spPr>
          <a:xfrm>
            <a:off x="555040" y="73056"/>
            <a:ext cx="2605852" cy="1336387"/>
          </a:xfrm>
        </p:spPr>
        <p:txBody>
          <a:bodyPr anchor="b">
            <a:noAutofit/>
          </a:bodyPr>
          <a:lstStyle>
            <a:lvl1pPr algn="l">
              <a:defRPr sz="2400">
                <a:solidFill>
                  <a:srgbClr val="FFFFFF"/>
                </a:solidFill>
              </a:defRPr>
            </a:lvl1pPr>
          </a:lstStyle>
          <a:p>
            <a:r>
              <a:rPr lang="en-US" dirty="0"/>
              <a:t>Click to edit Master title style</a:t>
            </a:r>
          </a:p>
        </p:txBody>
      </p:sp>
      <p:sp>
        <p:nvSpPr>
          <p:cNvPr id="12" name="Subtitle 2"/>
          <p:cNvSpPr>
            <a:spLocks noGrp="1"/>
          </p:cNvSpPr>
          <p:nvPr>
            <p:ph type="subTitle" idx="1"/>
          </p:nvPr>
        </p:nvSpPr>
        <p:spPr>
          <a:xfrm>
            <a:off x="423955" y="5352815"/>
            <a:ext cx="5258120" cy="989297"/>
          </a:xfrm>
        </p:spPr>
        <p:txBody>
          <a:bodyPr/>
          <a:lstStyle>
            <a:lvl1pPr marL="0" indent="0" algn="l">
              <a:buNone/>
              <a:defRPr>
                <a:solidFill>
                  <a:schemeClr val="tx1">
                    <a:tint val="75000"/>
                  </a:schemeClr>
                </a:solidFill>
              </a:defRPr>
            </a:lvl1pPr>
            <a:lvl2pPr marL="609588" indent="0" algn="ctr">
              <a:buNone/>
              <a:defRPr>
                <a:solidFill>
                  <a:schemeClr val="tx1">
                    <a:tint val="75000"/>
                  </a:schemeClr>
                </a:solidFill>
              </a:defRPr>
            </a:lvl2pPr>
            <a:lvl3pPr marL="1219176" indent="0" algn="ctr">
              <a:buNone/>
              <a:defRPr>
                <a:solidFill>
                  <a:schemeClr val="tx1">
                    <a:tint val="75000"/>
                  </a:schemeClr>
                </a:solidFill>
              </a:defRPr>
            </a:lvl3pPr>
            <a:lvl4pPr marL="1828764" indent="0" algn="ctr">
              <a:buNone/>
              <a:defRPr>
                <a:solidFill>
                  <a:schemeClr val="tx1">
                    <a:tint val="75000"/>
                  </a:schemeClr>
                </a:solidFill>
              </a:defRPr>
            </a:lvl4pPr>
            <a:lvl5pPr marL="2438352" indent="0" algn="ctr">
              <a:buNone/>
              <a:defRPr>
                <a:solidFill>
                  <a:schemeClr val="tx1">
                    <a:tint val="75000"/>
                  </a:schemeClr>
                </a:solidFill>
              </a:defRPr>
            </a:lvl5pPr>
            <a:lvl6pPr marL="3047940" indent="0" algn="ctr">
              <a:buNone/>
              <a:defRPr>
                <a:solidFill>
                  <a:schemeClr val="tx1">
                    <a:tint val="75000"/>
                  </a:schemeClr>
                </a:solidFill>
              </a:defRPr>
            </a:lvl6pPr>
            <a:lvl7pPr marL="3657528" indent="0" algn="ctr">
              <a:buNone/>
              <a:defRPr>
                <a:solidFill>
                  <a:schemeClr val="tx1">
                    <a:tint val="75000"/>
                  </a:schemeClr>
                </a:solidFill>
              </a:defRPr>
            </a:lvl7pPr>
            <a:lvl8pPr marL="4267115" indent="0" algn="ctr">
              <a:buNone/>
              <a:defRPr>
                <a:solidFill>
                  <a:schemeClr val="tx1">
                    <a:tint val="75000"/>
                  </a:schemeClr>
                </a:solidFill>
              </a:defRPr>
            </a:lvl8pPr>
            <a:lvl9pPr marL="4876702" indent="0" algn="ctr">
              <a:buNone/>
              <a:defRPr>
                <a:solidFill>
                  <a:schemeClr val="tx1">
                    <a:tint val="75000"/>
                  </a:schemeClr>
                </a:solidFill>
              </a:defRPr>
            </a:lvl9pPr>
          </a:lstStyle>
          <a:p>
            <a:r>
              <a:rPr lang="en-US"/>
              <a:t>Click to edit Master subtitle style</a:t>
            </a:r>
          </a:p>
        </p:txBody>
      </p:sp>
      <p:sp>
        <p:nvSpPr>
          <p:cNvPr id="13" name="Slide Number Placeholder 5"/>
          <p:cNvSpPr txBox="1">
            <a:spLocks/>
          </p:cNvSpPr>
          <p:nvPr userDrawn="1"/>
        </p:nvSpPr>
        <p:spPr>
          <a:xfrm>
            <a:off x="423167" y="6480152"/>
            <a:ext cx="2912476" cy="387101"/>
          </a:xfrm>
          <a:prstGeom prst="rect">
            <a:avLst/>
          </a:prstGeom>
          <a:solidFill>
            <a:schemeClr val="accent6"/>
          </a:solidFill>
        </p:spPr>
        <p:txBody>
          <a:bodyPr vert="horz" lIns="121920" tIns="60960" rIns="121920" bIns="6096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sz="934" dirty="0"/>
          </a:p>
        </p:txBody>
      </p:sp>
      <p:sp>
        <p:nvSpPr>
          <p:cNvPr id="14" name="TextBox 13"/>
          <p:cNvSpPr txBox="1"/>
          <p:nvPr userDrawn="1"/>
        </p:nvSpPr>
        <p:spPr>
          <a:xfrm>
            <a:off x="1112148" y="6584685"/>
            <a:ext cx="1537600" cy="207301"/>
          </a:xfrm>
          <a:prstGeom prst="rect">
            <a:avLst/>
          </a:prstGeom>
          <a:noFill/>
        </p:spPr>
        <p:txBody>
          <a:bodyPr wrap="none" rtlCol="0" anchor="ctr">
            <a:spAutoFit/>
          </a:bodyPr>
          <a:lstStyle/>
          <a:p>
            <a:pPr algn="ctr" defTabSz="548640">
              <a:lnSpc>
                <a:spcPct val="70000"/>
              </a:lnSpc>
            </a:pPr>
            <a:r>
              <a:rPr lang="en-US" sz="934" dirty="0">
                <a:solidFill>
                  <a:srgbClr val="FFFFFF"/>
                </a:solidFill>
                <a:latin typeface="Open Sans"/>
                <a:cs typeface="Open Sans"/>
              </a:rPr>
              <a:t>FAST LANE 2015   |   </a:t>
            </a:r>
            <a:fld id="{386B4344-649F-C745-A86B-93613093FF3C}" type="slidenum">
              <a:rPr lang="en-US" sz="1067">
                <a:solidFill>
                  <a:srgbClr val="FFFFFF"/>
                </a:solidFill>
              </a:rPr>
              <a:pPr algn="ctr" defTabSz="548640">
                <a:lnSpc>
                  <a:spcPct val="70000"/>
                </a:lnSpc>
              </a:pPr>
              <a:t>‹#›</a:t>
            </a:fld>
            <a:endParaRPr lang="en-US" sz="934" dirty="0">
              <a:solidFill>
                <a:srgbClr val="FFFFFF"/>
              </a:solidFill>
              <a:latin typeface="Open Sans"/>
              <a:cs typeface="Open Sans"/>
            </a:endParaRPr>
          </a:p>
        </p:txBody>
      </p:sp>
    </p:spTree>
    <p:extLst>
      <p:ext uri="{BB962C8B-B14F-4D97-AF65-F5344CB8AC3E}">
        <p14:creationId xmlns:p14="http://schemas.microsoft.com/office/powerpoint/2010/main" val="53428159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6" name="Text Placeholder 2"/>
          <p:cNvSpPr>
            <a:spLocks noGrp="1"/>
          </p:cNvSpPr>
          <p:nvPr>
            <p:ph type="body" idx="1"/>
          </p:nvPr>
        </p:nvSpPr>
        <p:spPr>
          <a:xfrm>
            <a:off x="477900" y="174050"/>
            <a:ext cx="5158316" cy="823912"/>
          </a:xfrm>
        </p:spPr>
        <p:txBody>
          <a:bodyPr anchor="b"/>
          <a:lstStyle>
            <a:lvl1pPr marL="0" indent="0">
              <a:buNone/>
              <a:defRPr sz="2400" b="1">
                <a:solidFill>
                  <a:srgbClr val="0860A8"/>
                </a:solidFill>
                <a:latin typeface="Intel Clear" panose="020B0604020203020204" pitchFamily="34" charset="0"/>
                <a:ea typeface="Intel Clear" panose="020B0604020203020204" pitchFamily="34" charset="0"/>
                <a:cs typeface="Intel Clear" panose="020B06040202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7" name="Content Placeholder 3"/>
          <p:cNvSpPr>
            <a:spLocks noGrp="1"/>
          </p:cNvSpPr>
          <p:nvPr>
            <p:ph sz="half" idx="2"/>
          </p:nvPr>
        </p:nvSpPr>
        <p:spPr>
          <a:xfrm>
            <a:off x="477900" y="1053717"/>
            <a:ext cx="5158316" cy="4276608"/>
          </a:xfrm>
        </p:spPr>
        <p:txBody>
          <a:bodyPr/>
          <a:lstStyle>
            <a:lvl1pPr>
              <a:defRPr>
                <a:solidFill>
                  <a:srgbClr val="0860A8"/>
                </a:solidFill>
                <a:latin typeface="Intel Clear" panose="020B0604020203020204" pitchFamily="34" charset="0"/>
                <a:ea typeface="Intel Clear" panose="020B0604020203020204" pitchFamily="34" charset="0"/>
                <a:cs typeface="Intel Clear" panose="020B0604020203020204" pitchFamily="34" charset="0"/>
              </a:defRPr>
            </a:lvl1pPr>
            <a:lvl2pPr>
              <a:defRPr>
                <a:solidFill>
                  <a:srgbClr val="0860A8"/>
                </a:solidFill>
                <a:latin typeface="Intel Clear" panose="020B0604020203020204" pitchFamily="34" charset="0"/>
                <a:ea typeface="Intel Clear" panose="020B0604020203020204" pitchFamily="34" charset="0"/>
                <a:cs typeface="Intel Clear" panose="020B0604020203020204" pitchFamily="34" charset="0"/>
              </a:defRPr>
            </a:lvl2pPr>
            <a:lvl3pPr>
              <a:defRPr>
                <a:solidFill>
                  <a:srgbClr val="0860A8"/>
                </a:solidFill>
                <a:latin typeface="Intel Clear" panose="020B0604020203020204" pitchFamily="34" charset="0"/>
                <a:ea typeface="Intel Clear" panose="020B0604020203020204" pitchFamily="34" charset="0"/>
                <a:cs typeface="Intel Clear" panose="020B0604020203020204" pitchFamily="34" charset="0"/>
              </a:defRPr>
            </a:lvl3pPr>
            <a:lvl4pPr>
              <a:defRPr>
                <a:solidFill>
                  <a:srgbClr val="0860A8"/>
                </a:solidFill>
                <a:latin typeface="Intel Clear" panose="020B0604020203020204" pitchFamily="34" charset="0"/>
                <a:ea typeface="Intel Clear" panose="020B0604020203020204" pitchFamily="34" charset="0"/>
                <a:cs typeface="Intel Clear" panose="020B0604020203020204" pitchFamily="34" charset="0"/>
              </a:defRPr>
            </a:lvl4pPr>
            <a:lvl5pPr>
              <a:defRPr>
                <a:solidFill>
                  <a:srgbClr val="0860A8"/>
                </a:solidFill>
                <a:latin typeface="Intel Clear" panose="020B0604020203020204" pitchFamily="34" charset="0"/>
                <a:ea typeface="Intel Clear" panose="020B0604020203020204" pitchFamily="34" charset="0"/>
                <a:cs typeface="Intel Clear" panose="020B0604020203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p:cNvSpPr>
            <a:spLocks noGrp="1"/>
          </p:cNvSpPr>
          <p:nvPr>
            <p:ph type="body" idx="10"/>
          </p:nvPr>
        </p:nvSpPr>
        <p:spPr>
          <a:xfrm>
            <a:off x="5938274" y="181486"/>
            <a:ext cx="5158316" cy="823912"/>
          </a:xfrm>
        </p:spPr>
        <p:txBody>
          <a:bodyPr anchor="b"/>
          <a:lstStyle>
            <a:lvl1pPr marL="0" indent="0">
              <a:buNone/>
              <a:defRPr sz="2400" b="1">
                <a:solidFill>
                  <a:srgbClr val="0860A8"/>
                </a:solidFill>
                <a:latin typeface="Intel Clear" panose="020B0604020203020204" pitchFamily="34" charset="0"/>
                <a:ea typeface="Intel Clear" panose="020B0604020203020204" pitchFamily="34" charset="0"/>
                <a:cs typeface="Intel Clear" panose="020B06040202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9" name="Content Placeholder 3"/>
          <p:cNvSpPr>
            <a:spLocks noGrp="1"/>
          </p:cNvSpPr>
          <p:nvPr>
            <p:ph sz="half" idx="11"/>
          </p:nvPr>
        </p:nvSpPr>
        <p:spPr>
          <a:xfrm>
            <a:off x="5938274" y="1061153"/>
            <a:ext cx="5158316" cy="4276608"/>
          </a:xfrm>
        </p:spPr>
        <p:txBody>
          <a:bodyPr/>
          <a:lstStyle>
            <a:lvl1pPr>
              <a:defRPr>
                <a:solidFill>
                  <a:srgbClr val="0860A8"/>
                </a:solidFill>
                <a:latin typeface="Intel Clear" panose="020B0604020203020204" pitchFamily="34" charset="0"/>
                <a:ea typeface="Intel Clear" panose="020B0604020203020204" pitchFamily="34" charset="0"/>
                <a:cs typeface="Intel Clear" panose="020B0604020203020204" pitchFamily="34" charset="0"/>
              </a:defRPr>
            </a:lvl1pPr>
            <a:lvl2pPr>
              <a:defRPr>
                <a:solidFill>
                  <a:srgbClr val="0860A8"/>
                </a:solidFill>
                <a:latin typeface="Intel Clear" panose="020B0604020203020204" pitchFamily="34" charset="0"/>
                <a:ea typeface="Intel Clear" panose="020B0604020203020204" pitchFamily="34" charset="0"/>
                <a:cs typeface="Intel Clear" panose="020B0604020203020204" pitchFamily="34" charset="0"/>
              </a:defRPr>
            </a:lvl2pPr>
            <a:lvl3pPr>
              <a:defRPr>
                <a:solidFill>
                  <a:srgbClr val="0860A8"/>
                </a:solidFill>
                <a:latin typeface="Intel Clear" panose="020B0604020203020204" pitchFamily="34" charset="0"/>
                <a:ea typeface="Intel Clear" panose="020B0604020203020204" pitchFamily="34" charset="0"/>
                <a:cs typeface="Intel Clear" panose="020B0604020203020204" pitchFamily="34" charset="0"/>
              </a:defRPr>
            </a:lvl3pPr>
            <a:lvl4pPr>
              <a:defRPr>
                <a:solidFill>
                  <a:srgbClr val="0860A8"/>
                </a:solidFill>
                <a:latin typeface="Intel Clear" panose="020B0604020203020204" pitchFamily="34" charset="0"/>
                <a:ea typeface="Intel Clear" panose="020B0604020203020204" pitchFamily="34" charset="0"/>
                <a:cs typeface="Intel Clear" panose="020B0604020203020204" pitchFamily="34" charset="0"/>
              </a:defRPr>
            </a:lvl4pPr>
            <a:lvl5pPr>
              <a:defRPr>
                <a:solidFill>
                  <a:srgbClr val="0860A8"/>
                </a:solidFill>
                <a:latin typeface="Intel Clear" panose="020B0604020203020204" pitchFamily="34" charset="0"/>
                <a:ea typeface="Intel Clear" panose="020B0604020203020204" pitchFamily="34" charset="0"/>
                <a:cs typeface="Intel Clear" panose="020B0604020203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p:cNvSpPr>
            <a:spLocks noGrp="1"/>
          </p:cNvSpPr>
          <p:nvPr>
            <p:ph type="sldNum" sz="quarter" idx="4"/>
          </p:nvPr>
        </p:nvSpPr>
        <p:spPr>
          <a:xfrm>
            <a:off x="9921939" y="6538887"/>
            <a:ext cx="2133600" cy="273844"/>
          </a:xfrm>
          <a:prstGeom prst="rect">
            <a:avLst/>
          </a:prstGeom>
        </p:spPr>
        <p:txBody>
          <a:bodyPr vert="horz" lIns="0" tIns="0" rIns="0" bIns="0" rtlCol="0" anchor="ctr"/>
          <a:lstStyle>
            <a:lvl1pPr algn="r">
              <a:defRPr sz="800">
                <a:solidFill>
                  <a:schemeClr val="bg1"/>
                </a:solidFill>
                <a:latin typeface="+mn-lt"/>
                <a:cs typeface="Intel Clear"/>
              </a:defRPr>
            </a:lvl1pPr>
          </a:lstStyle>
          <a:p>
            <a:fld id="{EE2556C5-CE8C-6547-B838-EA80C61A4AF7}" type="slidenum">
              <a:rPr lang="en-US" smtClean="0">
                <a:solidFill>
                  <a:srgbClr val="0C2E86"/>
                </a:solidFill>
              </a:rPr>
              <a:pPr/>
              <a:t>‹#›</a:t>
            </a:fld>
            <a:endParaRPr lang="en-US" dirty="0">
              <a:solidFill>
                <a:srgbClr val="0C2E86"/>
              </a:solidFill>
            </a:endParaRPr>
          </a:p>
        </p:txBody>
      </p:sp>
    </p:spTree>
    <p:extLst>
      <p:ext uri="{BB962C8B-B14F-4D97-AF65-F5344CB8AC3E}">
        <p14:creationId xmlns:p14="http://schemas.microsoft.com/office/powerpoint/2010/main" val="383457903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5" name="Slide Number Placeholder 5"/>
          <p:cNvSpPr txBox="1">
            <a:spLocks/>
          </p:cNvSpPr>
          <p:nvPr userDrawn="1"/>
        </p:nvSpPr>
        <p:spPr>
          <a:xfrm>
            <a:off x="9921939" y="6538887"/>
            <a:ext cx="2133600" cy="273844"/>
          </a:xfrm>
          <a:prstGeom prst="rect">
            <a:avLst/>
          </a:prstGeom>
        </p:spPr>
        <p:txBody>
          <a:bodyPr vert="horz" lIns="0" tIns="0" rIns="0" bIns="0" rtlCol="0" anchor="ctr"/>
          <a:lstStyle>
            <a:defPPr>
              <a:defRPr lang="en-US"/>
            </a:defPPr>
            <a:lvl1pPr algn="r" rtl="0" eaLnBrk="0" fontAlgn="base" hangingPunct="0">
              <a:spcBef>
                <a:spcPct val="0"/>
              </a:spcBef>
              <a:spcAft>
                <a:spcPct val="0"/>
              </a:spcAft>
              <a:defRPr sz="800" kern="1200">
                <a:solidFill>
                  <a:schemeClr val="bg1"/>
                </a:solidFill>
                <a:latin typeface="+mn-lt"/>
                <a:ea typeface="+mn-ea"/>
                <a:cs typeface="Intel Clear"/>
              </a:defRPr>
            </a:lvl1pPr>
            <a:lvl2pPr marL="4572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5pPr>
            <a:lvl6pPr marL="2286000" algn="l" defTabSz="914400" rtl="0" eaLnBrk="1" latinLnBrk="0" hangingPunct="1">
              <a:defRPr sz="2400" kern="1200">
                <a:solidFill>
                  <a:schemeClr val="tx1"/>
                </a:solidFill>
                <a:latin typeface="Verdana" panose="020B0604030504040204" pitchFamily="34" charset="0"/>
                <a:ea typeface="+mn-ea"/>
                <a:cs typeface="+mn-cs"/>
              </a:defRPr>
            </a:lvl6pPr>
            <a:lvl7pPr marL="2743200" algn="l" defTabSz="914400" rtl="0" eaLnBrk="1" latinLnBrk="0" hangingPunct="1">
              <a:defRPr sz="2400" kern="1200">
                <a:solidFill>
                  <a:schemeClr val="tx1"/>
                </a:solidFill>
                <a:latin typeface="Verdana" panose="020B0604030504040204" pitchFamily="34" charset="0"/>
                <a:ea typeface="+mn-ea"/>
                <a:cs typeface="+mn-cs"/>
              </a:defRPr>
            </a:lvl7pPr>
            <a:lvl8pPr marL="3200400" algn="l" defTabSz="914400" rtl="0" eaLnBrk="1" latinLnBrk="0" hangingPunct="1">
              <a:defRPr sz="2400" kern="1200">
                <a:solidFill>
                  <a:schemeClr val="tx1"/>
                </a:solidFill>
                <a:latin typeface="Verdana" panose="020B0604030504040204" pitchFamily="34" charset="0"/>
                <a:ea typeface="+mn-ea"/>
                <a:cs typeface="+mn-cs"/>
              </a:defRPr>
            </a:lvl8pPr>
            <a:lvl9pPr marL="3657600" algn="l" defTabSz="914400" rtl="0" eaLnBrk="1" latinLnBrk="0" hangingPunct="1">
              <a:defRPr sz="2400" kern="1200">
                <a:solidFill>
                  <a:schemeClr val="tx1"/>
                </a:solidFill>
                <a:latin typeface="Verdana" panose="020B0604030504040204" pitchFamily="34" charset="0"/>
                <a:ea typeface="+mn-ea"/>
                <a:cs typeface="+mn-cs"/>
              </a:defRPr>
            </a:lvl9pPr>
          </a:lstStyle>
          <a:p>
            <a:fld id="{EE2556C5-CE8C-6547-B838-EA80C61A4AF7}" type="slidenum">
              <a:rPr lang="en-US" smtClean="0">
                <a:solidFill>
                  <a:srgbClr val="0C2E86"/>
                </a:solidFill>
              </a:rPr>
              <a:pPr/>
              <a:t>‹#›</a:t>
            </a:fld>
            <a:endParaRPr lang="en-US" dirty="0">
              <a:solidFill>
                <a:srgbClr val="0C2E86"/>
              </a:solidFill>
            </a:endParaRPr>
          </a:p>
        </p:txBody>
      </p:sp>
    </p:spTree>
    <p:extLst>
      <p:ext uri="{BB962C8B-B14F-4D97-AF65-F5344CB8AC3E}">
        <p14:creationId xmlns:p14="http://schemas.microsoft.com/office/powerpoint/2010/main" val="279293584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4"/>
          </p:nvPr>
        </p:nvSpPr>
        <p:spPr>
          <a:xfrm>
            <a:off x="9921939" y="6538887"/>
            <a:ext cx="2133600" cy="273844"/>
          </a:xfrm>
          <a:prstGeom prst="rect">
            <a:avLst/>
          </a:prstGeom>
        </p:spPr>
        <p:txBody>
          <a:bodyPr vert="horz" lIns="0" tIns="0" rIns="0" bIns="0" rtlCol="0" anchor="ctr"/>
          <a:lstStyle>
            <a:lvl1pPr algn="r">
              <a:defRPr sz="800">
                <a:solidFill>
                  <a:schemeClr val="bg1"/>
                </a:solidFill>
                <a:latin typeface="+mn-lt"/>
                <a:cs typeface="Intel Clear"/>
              </a:defRPr>
            </a:lvl1pPr>
          </a:lstStyle>
          <a:p>
            <a:fld id="{EE2556C5-CE8C-6547-B838-EA80C61A4AF7}" type="slidenum">
              <a:rPr lang="en-US" smtClean="0">
                <a:solidFill>
                  <a:srgbClr val="0C2E86"/>
                </a:solidFill>
              </a:rPr>
              <a:pPr/>
              <a:t>‹#›</a:t>
            </a:fld>
            <a:endParaRPr lang="en-US" dirty="0">
              <a:solidFill>
                <a:srgbClr val="0C2E86"/>
              </a:solidFill>
            </a:endParaRPr>
          </a:p>
        </p:txBody>
      </p:sp>
    </p:spTree>
    <p:extLst>
      <p:ext uri="{BB962C8B-B14F-4D97-AF65-F5344CB8AC3E}">
        <p14:creationId xmlns:p14="http://schemas.microsoft.com/office/powerpoint/2010/main" val="168943897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0318" y="457200"/>
            <a:ext cx="9073703" cy="1600200"/>
          </a:xfrm>
          <a:prstGeom prst="rect">
            <a:avLst/>
          </a:prstGeom>
        </p:spPr>
        <p:txBody>
          <a:bodyPr anchor="b"/>
          <a:lstStyle>
            <a:lvl1pPr>
              <a:lnSpc>
                <a:spcPct val="100000"/>
              </a:lnSpc>
              <a:defRPr sz="2800"/>
            </a:lvl1pPr>
          </a:lstStyle>
          <a:p>
            <a:r>
              <a:rPr lang="en-US" dirty="0"/>
              <a:t>Click to</a:t>
            </a:r>
            <a:br>
              <a:rPr lang="en-US" dirty="0"/>
            </a:br>
            <a:r>
              <a:rPr lang="en-US" dirty="0"/>
              <a:t> edit Master title style</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Slide Number Placeholder 5"/>
          <p:cNvSpPr>
            <a:spLocks noGrp="1"/>
          </p:cNvSpPr>
          <p:nvPr>
            <p:ph type="sldNum" sz="quarter" idx="4"/>
          </p:nvPr>
        </p:nvSpPr>
        <p:spPr>
          <a:xfrm>
            <a:off x="9921939" y="6538887"/>
            <a:ext cx="2133600" cy="273844"/>
          </a:xfrm>
          <a:prstGeom prst="rect">
            <a:avLst/>
          </a:prstGeom>
        </p:spPr>
        <p:txBody>
          <a:bodyPr vert="horz" lIns="0" tIns="0" rIns="0" bIns="0" rtlCol="0" anchor="ctr"/>
          <a:lstStyle>
            <a:lvl1pPr algn="r">
              <a:defRPr sz="800">
                <a:solidFill>
                  <a:schemeClr val="bg1"/>
                </a:solidFill>
                <a:latin typeface="+mn-lt"/>
                <a:cs typeface="Intel Clear"/>
              </a:defRPr>
            </a:lvl1pPr>
          </a:lstStyle>
          <a:p>
            <a:fld id="{EE2556C5-CE8C-6547-B838-EA80C61A4AF7}" type="slidenum">
              <a:rPr lang="en-US" smtClean="0">
                <a:solidFill>
                  <a:srgbClr val="0C2E86"/>
                </a:solidFill>
              </a:rPr>
              <a:pPr/>
              <a:t>‹#›</a:t>
            </a:fld>
            <a:endParaRPr lang="en-US" dirty="0">
              <a:solidFill>
                <a:srgbClr val="0C2E86"/>
              </a:solidFill>
            </a:endParaRPr>
          </a:p>
        </p:txBody>
      </p:sp>
    </p:spTree>
    <p:extLst>
      <p:ext uri="{BB962C8B-B14F-4D97-AF65-F5344CB8AC3E}">
        <p14:creationId xmlns:p14="http://schemas.microsoft.com/office/powerpoint/2010/main" val="408883351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2800"/>
            </a:lvl1pPr>
          </a:lstStyle>
          <a:p>
            <a:r>
              <a:rPr lang="en-US"/>
              <a:t>Click to edit Master title style</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Slide Number Placeholder 5"/>
          <p:cNvSpPr>
            <a:spLocks noGrp="1"/>
          </p:cNvSpPr>
          <p:nvPr>
            <p:ph type="sldNum" sz="quarter" idx="4"/>
          </p:nvPr>
        </p:nvSpPr>
        <p:spPr>
          <a:xfrm>
            <a:off x="9921939" y="6538887"/>
            <a:ext cx="2133600" cy="273844"/>
          </a:xfrm>
          <a:prstGeom prst="rect">
            <a:avLst/>
          </a:prstGeom>
        </p:spPr>
        <p:txBody>
          <a:bodyPr vert="horz" lIns="0" tIns="0" rIns="0" bIns="0" rtlCol="0" anchor="ctr"/>
          <a:lstStyle>
            <a:lvl1pPr algn="r">
              <a:defRPr sz="800">
                <a:solidFill>
                  <a:schemeClr val="bg1"/>
                </a:solidFill>
                <a:latin typeface="+mn-lt"/>
                <a:cs typeface="Intel Clear"/>
              </a:defRPr>
            </a:lvl1pPr>
          </a:lstStyle>
          <a:p>
            <a:fld id="{EE2556C5-CE8C-6547-B838-EA80C61A4AF7}" type="slidenum">
              <a:rPr lang="en-US" smtClean="0">
                <a:solidFill>
                  <a:srgbClr val="0C2E86"/>
                </a:solidFill>
              </a:rPr>
              <a:pPr/>
              <a:t>‹#›</a:t>
            </a:fld>
            <a:endParaRPr lang="en-US" dirty="0">
              <a:solidFill>
                <a:srgbClr val="0C2E86"/>
              </a:solidFill>
            </a:endParaRPr>
          </a:p>
        </p:txBody>
      </p:sp>
    </p:spTree>
    <p:extLst>
      <p:ext uri="{BB962C8B-B14F-4D97-AF65-F5344CB8AC3E}">
        <p14:creationId xmlns:p14="http://schemas.microsoft.com/office/powerpoint/2010/main" val="120555117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10_Bla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20582315"/>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4" name="Title 1"/>
          <p:cNvSpPr>
            <a:spLocks noGrp="1"/>
          </p:cNvSpPr>
          <p:nvPr>
            <p:ph type="title"/>
          </p:nvPr>
        </p:nvSpPr>
        <p:spPr>
          <a:xfrm>
            <a:off x="302682" y="207734"/>
            <a:ext cx="10983383" cy="889000"/>
          </a:xfrm>
          <a:prstGeom prst="rect">
            <a:avLst/>
          </a:prstGeom>
        </p:spPr>
        <p:txBody>
          <a:bodyPr/>
          <a:lstStyle>
            <a:lvl1pPr>
              <a:defRPr sz="2800"/>
            </a:lvl1pPr>
          </a:lstStyle>
          <a:p>
            <a:r>
              <a:rPr lang="en-US" dirty="0"/>
              <a:t>Click to edit Master title style</a:t>
            </a:r>
          </a:p>
        </p:txBody>
      </p:sp>
      <p:sp>
        <p:nvSpPr>
          <p:cNvPr id="5" name="Slide Number Placeholder 5"/>
          <p:cNvSpPr txBox="1">
            <a:spLocks/>
          </p:cNvSpPr>
          <p:nvPr userDrawn="1"/>
        </p:nvSpPr>
        <p:spPr>
          <a:xfrm>
            <a:off x="9921939" y="6538887"/>
            <a:ext cx="2133600" cy="273844"/>
          </a:xfrm>
          <a:prstGeom prst="rect">
            <a:avLst/>
          </a:prstGeom>
        </p:spPr>
        <p:txBody>
          <a:bodyPr vert="horz" lIns="0" tIns="0" rIns="0" bIns="0" rtlCol="0" anchor="ctr"/>
          <a:lstStyle>
            <a:defPPr>
              <a:defRPr lang="en-US"/>
            </a:defPPr>
            <a:lvl1pPr algn="r" rtl="0" eaLnBrk="0" fontAlgn="base" hangingPunct="0">
              <a:spcBef>
                <a:spcPct val="0"/>
              </a:spcBef>
              <a:spcAft>
                <a:spcPct val="0"/>
              </a:spcAft>
              <a:defRPr sz="800" kern="1200">
                <a:solidFill>
                  <a:schemeClr val="bg1"/>
                </a:solidFill>
                <a:latin typeface="+mn-lt"/>
                <a:ea typeface="+mn-ea"/>
                <a:cs typeface="Intel Clear"/>
              </a:defRPr>
            </a:lvl1pPr>
            <a:lvl2pPr marL="4572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5pPr>
            <a:lvl6pPr marL="2286000" algn="l" defTabSz="914400" rtl="0" eaLnBrk="1" latinLnBrk="0" hangingPunct="1">
              <a:defRPr sz="2400" kern="1200">
                <a:solidFill>
                  <a:schemeClr val="tx1"/>
                </a:solidFill>
                <a:latin typeface="Verdana" panose="020B0604030504040204" pitchFamily="34" charset="0"/>
                <a:ea typeface="+mn-ea"/>
                <a:cs typeface="+mn-cs"/>
              </a:defRPr>
            </a:lvl6pPr>
            <a:lvl7pPr marL="2743200" algn="l" defTabSz="914400" rtl="0" eaLnBrk="1" latinLnBrk="0" hangingPunct="1">
              <a:defRPr sz="2400" kern="1200">
                <a:solidFill>
                  <a:schemeClr val="tx1"/>
                </a:solidFill>
                <a:latin typeface="Verdana" panose="020B0604030504040204" pitchFamily="34" charset="0"/>
                <a:ea typeface="+mn-ea"/>
                <a:cs typeface="+mn-cs"/>
              </a:defRPr>
            </a:lvl7pPr>
            <a:lvl8pPr marL="3200400" algn="l" defTabSz="914400" rtl="0" eaLnBrk="1" latinLnBrk="0" hangingPunct="1">
              <a:defRPr sz="2400" kern="1200">
                <a:solidFill>
                  <a:schemeClr val="tx1"/>
                </a:solidFill>
                <a:latin typeface="Verdana" panose="020B0604030504040204" pitchFamily="34" charset="0"/>
                <a:ea typeface="+mn-ea"/>
                <a:cs typeface="+mn-cs"/>
              </a:defRPr>
            </a:lvl8pPr>
            <a:lvl9pPr marL="3657600" algn="l" defTabSz="914400" rtl="0" eaLnBrk="1" latinLnBrk="0" hangingPunct="1">
              <a:defRPr sz="2400" kern="1200">
                <a:solidFill>
                  <a:schemeClr val="tx1"/>
                </a:solidFill>
                <a:latin typeface="Verdana" panose="020B0604030504040204" pitchFamily="34" charset="0"/>
                <a:ea typeface="+mn-ea"/>
                <a:cs typeface="+mn-cs"/>
              </a:defRPr>
            </a:lvl9pPr>
          </a:lstStyle>
          <a:p>
            <a:fld id="{EE2556C5-CE8C-6547-B838-EA80C61A4AF7}" type="slidenum">
              <a:rPr lang="en-US" smtClean="0">
                <a:solidFill>
                  <a:srgbClr val="0C2E86"/>
                </a:solidFill>
              </a:rPr>
              <a:pPr/>
              <a:t>‹#›</a:t>
            </a:fld>
            <a:endParaRPr lang="en-US" dirty="0">
              <a:solidFill>
                <a:srgbClr val="0C2E86"/>
              </a:solidFill>
            </a:endParaRPr>
          </a:p>
        </p:txBody>
      </p:sp>
    </p:spTree>
    <p:extLst>
      <p:ext uri="{BB962C8B-B14F-4D97-AF65-F5344CB8AC3E}">
        <p14:creationId xmlns:p14="http://schemas.microsoft.com/office/powerpoint/2010/main" val="222722990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5"/>
          <p:cNvSpPr>
            <a:spLocks noGrp="1"/>
          </p:cNvSpPr>
          <p:nvPr>
            <p:ph type="body" sz="quarter" idx="10" hasCustomPrompt="1"/>
          </p:nvPr>
        </p:nvSpPr>
        <p:spPr>
          <a:xfrm>
            <a:off x="185351" y="5783638"/>
            <a:ext cx="3233329" cy="230298"/>
          </a:xfrm>
        </p:spPr>
        <p:txBody>
          <a:bodyPr/>
          <a:lstStyle>
            <a:lvl1pPr marL="0" indent="0">
              <a:buFontTx/>
              <a:buNone/>
              <a:defRPr sz="1100">
                <a:solidFill>
                  <a:schemeClr val="bg1">
                    <a:lumMod val="50000"/>
                  </a:schemeClr>
                </a:solidFill>
                <a:latin typeface="Calibri" panose="020F0502020204030204" pitchFamily="34" charset="0"/>
              </a:defRPr>
            </a:lvl1pPr>
          </a:lstStyle>
          <a:p>
            <a:pPr lvl="0"/>
            <a:r>
              <a:rPr lang="en-US" dirty="0" smtClean="0"/>
              <a:t>Edit Objective # 2.2.2</a:t>
            </a:r>
            <a:endParaRPr lang="en-US" dirty="0"/>
          </a:p>
        </p:txBody>
      </p:sp>
      <p:sp>
        <p:nvSpPr>
          <p:cNvPr id="5" name="Text Placeholder 12"/>
          <p:cNvSpPr>
            <a:spLocks noGrp="1"/>
          </p:cNvSpPr>
          <p:nvPr>
            <p:ph type="body" sz="quarter" idx="11" hasCustomPrompt="1"/>
          </p:nvPr>
        </p:nvSpPr>
        <p:spPr>
          <a:xfrm>
            <a:off x="5283200" y="5783638"/>
            <a:ext cx="6604000" cy="228600"/>
          </a:xfrm>
        </p:spPr>
        <p:txBody>
          <a:bodyPr/>
          <a:lstStyle>
            <a:lvl1pPr marL="0" indent="0" algn="r">
              <a:spcBef>
                <a:spcPts val="0"/>
              </a:spcBef>
              <a:buFontTx/>
              <a:buNone/>
              <a:defRPr sz="1100" baseline="0">
                <a:solidFill>
                  <a:schemeClr val="tx1">
                    <a:lumMod val="50000"/>
                    <a:lumOff val="50000"/>
                  </a:schemeClr>
                </a:solidFill>
                <a:latin typeface="Calibri" panose="020F0502020204030204" pitchFamily="34" charset="0"/>
              </a:defRPr>
            </a:lvl1pPr>
            <a:lvl2pPr marL="457200" indent="0">
              <a:buFontTx/>
              <a:buNone/>
              <a:defRPr>
                <a:latin typeface="Calibri" panose="020F0502020204030204" pitchFamily="34" charset="0"/>
              </a:defRPr>
            </a:lvl2pPr>
            <a:lvl3pPr marL="914400" indent="0">
              <a:buFontTx/>
              <a:buNone/>
              <a:defRPr>
                <a:latin typeface="Calibri" panose="020F0502020204030204" pitchFamily="34" charset="0"/>
              </a:defRPr>
            </a:lvl3pPr>
            <a:lvl4pPr marL="1371600" indent="0">
              <a:buFontTx/>
              <a:buNone/>
              <a:defRPr>
                <a:latin typeface="Calibri" panose="020F0502020204030204" pitchFamily="34" charset="0"/>
              </a:defRPr>
            </a:lvl4pPr>
            <a:lvl5pPr marL="1828800" indent="0">
              <a:buFontTx/>
              <a:buNone/>
              <a:defRPr>
                <a:latin typeface="Calibri" panose="020F0502020204030204" pitchFamily="34" charset="0"/>
              </a:defRPr>
            </a:lvl5pPr>
          </a:lstStyle>
          <a:p>
            <a:pPr lvl="0"/>
            <a:r>
              <a:rPr lang="en-US" dirty="0" smtClean="0"/>
              <a:t>Edit content source e.g. Wikipedia, 2009</a:t>
            </a:r>
            <a:endParaRPr lang="en-US" dirty="0"/>
          </a:p>
        </p:txBody>
      </p:sp>
    </p:spTree>
    <p:extLst>
      <p:ext uri="{BB962C8B-B14F-4D97-AF65-F5344CB8AC3E}">
        <p14:creationId xmlns:p14="http://schemas.microsoft.com/office/powerpoint/2010/main" val="51890204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allery_12">
    <p:spTree>
      <p:nvGrpSpPr>
        <p:cNvPr id="1" name=""/>
        <p:cNvGrpSpPr/>
        <p:nvPr/>
      </p:nvGrpSpPr>
      <p:grpSpPr>
        <a:xfrm>
          <a:off x="0" y="0"/>
          <a:ext cx="0" cy="0"/>
          <a:chOff x="0" y="0"/>
          <a:chExt cx="0" cy="0"/>
        </a:xfrm>
      </p:grpSpPr>
      <p:sp>
        <p:nvSpPr>
          <p:cNvPr id="10" name="Picture Placeholder 7"/>
          <p:cNvSpPr>
            <a:spLocks noGrp="1"/>
          </p:cNvSpPr>
          <p:nvPr>
            <p:ph type="pic" sz="quarter" idx="10"/>
          </p:nvPr>
        </p:nvSpPr>
        <p:spPr>
          <a:xfrm>
            <a:off x="-8887" y="6"/>
            <a:ext cx="6096278" cy="1711897"/>
          </a:xfrm>
        </p:spPr>
        <p:txBody>
          <a:bodyPr/>
          <a:lstStyle/>
          <a:p>
            <a:endParaRPr lang="en-US" dirty="0"/>
          </a:p>
        </p:txBody>
      </p:sp>
      <p:sp>
        <p:nvSpPr>
          <p:cNvPr id="12" name="Picture Placeholder 7"/>
          <p:cNvSpPr>
            <a:spLocks noGrp="1"/>
          </p:cNvSpPr>
          <p:nvPr>
            <p:ph type="pic" sz="quarter" idx="12"/>
          </p:nvPr>
        </p:nvSpPr>
        <p:spPr>
          <a:xfrm>
            <a:off x="6097375" y="6"/>
            <a:ext cx="6094993" cy="1711897"/>
          </a:xfrm>
        </p:spPr>
        <p:txBody>
          <a:bodyPr/>
          <a:lstStyle/>
          <a:p>
            <a:endParaRPr lang="en-US" dirty="0"/>
          </a:p>
        </p:txBody>
      </p:sp>
      <p:sp>
        <p:nvSpPr>
          <p:cNvPr id="14" name="Picture Placeholder 7"/>
          <p:cNvSpPr>
            <a:spLocks noGrp="1"/>
          </p:cNvSpPr>
          <p:nvPr>
            <p:ph type="pic" sz="quarter" idx="14"/>
          </p:nvPr>
        </p:nvSpPr>
        <p:spPr>
          <a:xfrm>
            <a:off x="-9251" y="1721156"/>
            <a:ext cx="6096278" cy="1711897"/>
          </a:xfrm>
        </p:spPr>
        <p:txBody>
          <a:bodyPr/>
          <a:lstStyle/>
          <a:p>
            <a:endParaRPr lang="en-US" dirty="0"/>
          </a:p>
        </p:txBody>
      </p:sp>
      <p:sp>
        <p:nvSpPr>
          <p:cNvPr id="16" name="Picture Placeholder 7"/>
          <p:cNvSpPr>
            <a:spLocks noGrp="1"/>
          </p:cNvSpPr>
          <p:nvPr>
            <p:ph type="pic" sz="quarter" idx="16"/>
          </p:nvPr>
        </p:nvSpPr>
        <p:spPr>
          <a:xfrm>
            <a:off x="6097011" y="1721156"/>
            <a:ext cx="6094993" cy="1711897"/>
          </a:xfrm>
        </p:spPr>
        <p:txBody>
          <a:bodyPr/>
          <a:lstStyle/>
          <a:p>
            <a:endParaRPr lang="en-US" dirty="0"/>
          </a:p>
        </p:txBody>
      </p:sp>
      <p:sp>
        <p:nvSpPr>
          <p:cNvPr id="18" name="Picture Placeholder 7"/>
          <p:cNvSpPr>
            <a:spLocks noGrp="1"/>
          </p:cNvSpPr>
          <p:nvPr>
            <p:ph type="pic" sz="quarter" idx="18"/>
          </p:nvPr>
        </p:nvSpPr>
        <p:spPr>
          <a:xfrm>
            <a:off x="-8525" y="3443463"/>
            <a:ext cx="6096278" cy="1711897"/>
          </a:xfrm>
        </p:spPr>
        <p:txBody>
          <a:bodyPr/>
          <a:lstStyle/>
          <a:p>
            <a:endParaRPr lang="en-US" dirty="0"/>
          </a:p>
        </p:txBody>
      </p:sp>
      <p:sp>
        <p:nvSpPr>
          <p:cNvPr id="20" name="Picture Placeholder 7"/>
          <p:cNvSpPr>
            <a:spLocks noGrp="1"/>
          </p:cNvSpPr>
          <p:nvPr>
            <p:ph type="pic" sz="quarter" idx="20"/>
          </p:nvPr>
        </p:nvSpPr>
        <p:spPr>
          <a:xfrm>
            <a:off x="6097738" y="3443463"/>
            <a:ext cx="6094993" cy="1711897"/>
          </a:xfrm>
        </p:spPr>
        <p:txBody>
          <a:bodyPr/>
          <a:lstStyle/>
          <a:p>
            <a:endParaRPr lang="en-US" dirty="0"/>
          </a:p>
        </p:txBody>
      </p:sp>
      <p:sp>
        <p:nvSpPr>
          <p:cNvPr id="22" name="Picture Placeholder 7"/>
          <p:cNvSpPr>
            <a:spLocks noGrp="1"/>
          </p:cNvSpPr>
          <p:nvPr>
            <p:ph type="pic" sz="quarter" idx="22"/>
          </p:nvPr>
        </p:nvSpPr>
        <p:spPr>
          <a:xfrm>
            <a:off x="-8887" y="5164615"/>
            <a:ext cx="6096278" cy="1711897"/>
          </a:xfrm>
        </p:spPr>
        <p:txBody>
          <a:bodyPr/>
          <a:lstStyle/>
          <a:p>
            <a:endParaRPr lang="en-US" dirty="0"/>
          </a:p>
        </p:txBody>
      </p:sp>
      <p:sp>
        <p:nvSpPr>
          <p:cNvPr id="24" name="Picture Placeholder 7"/>
          <p:cNvSpPr>
            <a:spLocks noGrp="1"/>
          </p:cNvSpPr>
          <p:nvPr>
            <p:ph type="pic" sz="quarter" idx="24"/>
          </p:nvPr>
        </p:nvSpPr>
        <p:spPr>
          <a:xfrm>
            <a:off x="6097375" y="5164615"/>
            <a:ext cx="6094993" cy="1711897"/>
          </a:xfrm>
        </p:spPr>
        <p:txBody>
          <a:bodyPr/>
          <a:lstStyle/>
          <a:p>
            <a:endParaRPr lang="en-US" dirty="0"/>
          </a:p>
        </p:txBody>
      </p:sp>
    </p:spTree>
    <p:extLst>
      <p:ext uri="{BB962C8B-B14F-4D97-AF65-F5344CB8AC3E}">
        <p14:creationId xmlns:p14="http://schemas.microsoft.com/office/powerpoint/2010/main" val="38114255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allery_13">
    <p:spTree>
      <p:nvGrpSpPr>
        <p:cNvPr id="1" name=""/>
        <p:cNvGrpSpPr/>
        <p:nvPr/>
      </p:nvGrpSpPr>
      <p:grpSpPr>
        <a:xfrm>
          <a:off x="0" y="0"/>
          <a:ext cx="0" cy="0"/>
          <a:chOff x="0" y="0"/>
          <a:chExt cx="0" cy="0"/>
        </a:xfrm>
      </p:grpSpPr>
      <p:sp>
        <p:nvSpPr>
          <p:cNvPr id="10" name="Picture Placeholder 7"/>
          <p:cNvSpPr>
            <a:spLocks noGrp="1"/>
          </p:cNvSpPr>
          <p:nvPr>
            <p:ph type="pic" sz="quarter" idx="10"/>
          </p:nvPr>
        </p:nvSpPr>
        <p:spPr>
          <a:xfrm>
            <a:off x="-8887" y="6"/>
            <a:ext cx="6096278" cy="1711897"/>
          </a:xfrm>
        </p:spPr>
        <p:txBody>
          <a:bodyPr/>
          <a:lstStyle/>
          <a:p>
            <a:endParaRPr lang="en-US" dirty="0"/>
          </a:p>
        </p:txBody>
      </p:sp>
      <p:sp>
        <p:nvSpPr>
          <p:cNvPr id="12" name="Picture Placeholder 7"/>
          <p:cNvSpPr>
            <a:spLocks noGrp="1"/>
          </p:cNvSpPr>
          <p:nvPr>
            <p:ph type="pic" sz="quarter" idx="12"/>
          </p:nvPr>
        </p:nvSpPr>
        <p:spPr>
          <a:xfrm>
            <a:off x="6097375" y="6"/>
            <a:ext cx="6094993" cy="1711897"/>
          </a:xfrm>
        </p:spPr>
        <p:txBody>
          <a:bodyPr/>
          <a:lstStyle/>
          <a:p>
            <a:endParaRPr lang="en-US" dirty="0"/>
          </a:p>
        </p:txBody>
      </p:sp>
      <p:sp>
        <p:nvSpPr>
          <p:cNvPr id="14" name="Picture Placeholder 7"/>
          <p:cNvSpPr>
            <a:spLocks noGrp="1"/>
          </p:cNvSpPr>
          <p:nvPr>
            <p:ph type="pic" sz="quarter" idx="14"/>
          </p:nvPr>
        </p:nvSpPr>
        <p:spPr>
          <a:xfrm>
            <a:off x="-9251" y="1721156"/>
            <a:ext cx="6096278" cy="1711897"/>
          </a:xfrm>
        </p:spPr>
        <p:txBody>
          <a:bodyPr/>
          <a:lstStyle/>
          <a:p>
            <a:endParaRPr lang="en-US" dirty="0"/>
          </a:p>
        </p:txBody>
      </p:sp>
      <p:sp>
        <p:nvSpPr>
          <p:cNvPr id="16" name="Picture Placeholder 7"/>
          <p:cNvSpPr>
            <a:spLocks noGrp="1"/>
          </p:cNvSpPr>
          <p:nvPr>
            <p:ph type="pic" sz="quarter" idx="16"/>
          </p:nvPr>
        </p:nvSpPr>
        <p:spPr>
          <a:xfrm>
            <a:off x="6097011" y="1721156"/>
            <a:ext cx="6094993" cy="1711897"/>
          </a:xfrm>
        </p:spPr>
        <p:txBody>
          <a:bodyPr/>
          <a:lstStyle/>
          <a:p>
            <a:endParaRPr lang="en-US" dirty="0"/>
          </a:p>
        </p:txBody>
      </p:sp>
      <p:sp>
        <p:nvSpPr>
          <p:cNvPr id="18" name="Picture Placeholder 7"/>
          <p:cNvSpPr>
            <a:spLocks noGrp="1"/>
          </p:cNvSpPr>
          <p:nvPr>
            <p:ph type="pic" sz="quarter" idx="18"/>
          </p:nvPr>
        </p:nvSpPr>
        <p:spPr>
          <a:xfrm>
            <a:off x="-8525" y="3443463"/>
            <a:ext cx="6096278" cy="1711897"/>
          </a:xfrm>
        </p:spPr>
        <p:txBody>
          <a:bodyPr/>
          <a:lstStyle/>
          <a:p>
            <a:endParaRPr lang="en-US" dirty="0"/>
          </a:p>
        </p:txBody>
      </p:sp>
      <p:sp>
        <p:nvSpPr>
          <p:cNvPr id="20" name="Picture Placeholder 7"/>
          <p:cNvSpPr>
            <a:spLocks noGrp="1"/>
          </p:cNvSpPr>
          <p:nvPr>
            <p:ph type="pic" sz="quarter" idx="20"/>
          </p:nvPr>
        </p:nvSpPr>
        <p:spPr>
          <a:xfrm>
            <a:off x="6097738" y="3443463"/>
            <a:ext cx="6094993" cy="1711897"/>
          </a:xfrm>
        </p:spPr>
        <p:txBody>
          <a:bodyPr/>
          <a:lstStyle/>
          <a:p>
            <a:endParaRPr lang="en-US" dirty="0"/>
          </a:p>
        </p:txBody>
      </p:sp>
      <p:sp>
        <p:nvSpPr>
          <p:cNvPr id="11" name="Title 1"/>
          <p:cNvSpPr>
            <a:spLocks noGrp="1"/>
          </p:cNvSpPr>
          <p:nvPr>
            <p:ph type="ctrTitle"/>
          </p:nvPr>
        </p:nvSpPr>
        <p:spPr>
          <a:xfrm>
            <a:off x="422343" y="5263709"/>
            <a:ext cx="7858108" cy="623434"/>
          </a:xfrm>
        </p:spPr>
        <p:txBody>
          <a:bodyPr>
            <a:noAutofit/>
          </a:bodyPr>
          <a:lstStyle>
            <a:lvl1pPr algn="l">
              <a:defRPr sz="3334"/>
            </a:lvl1pPr>
          </a:lstStyle>
          <a:p>
            <a:r>
              <a:rPr lang="en-US" dirty="0"/>
              <a:t>Click to edit Master title style</a:t>
            </a:r>
          </a:p>
        </p:txBody>
      </p:sp>
      <p:sp>
        <p:nvSpPr>
          <p:cNvPr id="13" name="Subtitle 2"/>
          <p:cNvSpPr>
            <a:spLocks noGrp="1"/>
          </p:cNvSpPr>
          <p:nvPr>
            <p:ph type="subTitle" idx="1"/>
          </p:nvPr>
        </p:nvSpPr>
        <p:spPr>
          <a:xfrm>
            <a:off x="423957" y="5902684"/>
            <a:ext cx="7856990" cy="614275"/>
          </a:xfrm>
        </p:spPr>
        <p:txBody>
          <a:bodyPr/>
          <a:lstStyle>
            <a:lvl1pPr marL="0" indent="0" algn="l">
              <a:buNone/>
              <a:defRPr>
                <a:solidFill>
                  <a:schemeClr val="tx1">
                    <a:tint val="75000"/>
                  </a:schemeClr>
                </a:solidFill>
              </a:defRPr>
            </a:lvl1pPr>
            <a:lvl2pPr marL="609588" indent="0" algn="ctr">
              <a:buNone/>
              <a:defRPr>
                <a:solidFill>
                  <a:schemeClr val="tx1">
                    <a:tint val="75000"/>
                  </a:schemeClr>
                </a:solidFill>
              </a:defRPr>
            </a:lvl2pPr>
            <a:lvl3pPr marL="1219176" indent="0" algn="ctr">
              <a:buNone/>
              <a:defRPr>
                <a:solidFill>
                  <a:schemeClr val="tx1">
                    <a:tint val="75000"/>
                  </a:schemeClr>
                </a:solidFill>
              </a:defRPr>
            </a:lvl3pPr>
            <a:lvl4pPr marL="1828764" indent="0" algn="ctr">
              <a:buNone/>
              <a:defRPr>
                <a:solidFill>
                  <a:schemeClr val="tx1">
                    <a:tint val="75000"/>
                  </a:schemeClr>
                </a:solidFill>
              </a:defRPr>
            </a:lvl4pPr>
            <a:lvl5pPr marL="2438352" indent="0" algn="ctr">
              <a:buNone/>
              <a:defRPr>
                <a:solidFill>
                  <a:schemeClr val="tx1">
                    <a:tint val="75000"/>
                  </a:schemeClr>
                </a:solidFill>
              </a:defRPr>
            </a:lvl5pPr>
            <a:lvl6pPr marL="3047940" indent="0" algn="ctr">
              <a:buNone/>
              <a:defRPr>
                <a:solidFill>
                  <a:schemeClr val="tx1">
                    <a:tint val="75000"/>
                  </a:schemeClr>
                </a:solidFill>
              </a:defRPr>
            </a:lvl6pPr>
            <a:lvl7pPr marL="3657528" indent="0" algn="ctr">
              <a:buNone/>
              <a:defRPr>
                <a:solidFill>
                  <a:schemeClr val="tx1">
                    <a:tint val="75000"/>
                  </a:schemeClr>
                </a:solidFill>
              </a:defRPr>
            </a:lvl7pPr>
            <a:lvl8pPr marL="4267115" indent="0" algn="ctr">
              <a:buNone/>
              <a:defRPr>
                <a:solidFill>
                  <a:schemeClr val="tx1">
                    <a:tint val="75000"/>
                  </a:schemeClr>
                </a:solidFill>
              </a:defRPr>
            </a:lvl8pPr>
            <a:lvl9pPr marL="4876702" indent="0" algn="ctr">
              <a:buNone/>
              <a:defRPr>
                <a:solidFill>
                  <a:schemeClr val="tx1">
                    <a:tint val="75000"/>
                  </a:schemeClr>
                </a:solidFill>
              </a:defRPr>
            </a:lvl9pPr>
          </a:lstStyle>
          <a:p>
            <a:r>
              <a:rPr lang="en-US"/>
              <a:t>Click to edit Master subtitle style</a:t>
            </a:r>
          </a:p>
        </p:txBody>
      </p:sp>
      <p:sp>
        <p:nvSpPr>
          <p:cNvPr id="22" name="Slide Number Placeholder 5"/>
          <p:cNvSpPr txBox="1">
            <a:spLocks/>
          </p:cNvSpPr>
          <p:nvPr userDrawn="1"/>
        </p:nvSpPr>
        <p:spPr>
          <a:xfrm>
            <a:off x="8856365" y="6480307"/>
            <a:ext cx="2912476" cy="387101"/>
          </a:xfrm>
          <a:prstGeom prst="rect">
            <a:avLst/>
          </a:prstGeom>
          <a:solidFill>
            <a:schemeClr val="accent6"/>
          </a:solidFill>
        </p:spPr>
        <p:txBody>
          <a:bodyPr vert="horz" lIns="121920" tIns="60960" rIns="121920" bIns="6096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sz="934" dirty="0"/>
          </a:p>
        </p:txBody>
      </p:sp>
      <p:sp>
        <p:nvSpPr>
          <p:cNvPr id="23" name="TextBox 22"/>
          <p:cNvSpPr txBox="1"/>
          <p:nvPr userDrawn="1"/>
        </p:nvSpPr>
        <p:spPr>
          <a:xfrm>
            <a:off x="10227767" y="6584840"/>
            <a:ext cx="1317990" cy="207301"/>
          </a:xfrm>
          <a:prstGeom prst="rect">
            <a:avLst/>
          </a:prstGeom>
          <a:noFill/>
        </p:spPr>
        <p:txBody>
          <a:bodyPr wrap="none" rtlCol="0" anchor="ctr">
            <a:spAutoFit/>
          </a:bodyPr>
          <a:lstStyle/>
          <a:p>
            <a:pPr algn="r" defTabSz="548640">
              <a:lnSpc>
                <a:spcPct val="70000"/>
              </a:lnSpc>
            </a:pPr>
            <a:r>
              <a:rPr lang="en-US" sz="934" dirty="0">
                <a:solidFill>
                  <a:srgbClr val="FFFFFF"/>
                </a:solidFill>
                <a:latin typeface="Open Sans"/>
                <a:cs typeface="Open Sans"/>
              </a:rPr>
              <a:t>Fast Lane 2015|   </a:t>
            </a:r>
            <a:fld id="{386B4344-649F-C745-A86B-93613093FF3C}" type="slidenum">
              <a:rPr lang="en-US" sz="1067">
                <a:solidFill>
                  <a:srgbClr val="FFFFFF"/>
                </a:solidFill>
              </a:rPr>
              <a:pPr algn="r" defTabSz="548640">
                <a:lnSpc>
                  <a:spcPct val="70000"/>
                </a:lnSpc>
              </a:pPr>
              <a:t>‹#›</a:t>
            </a:fld>
            <a:endParaRPr lang="en-US" sz="934" dirty="0">
              <a:solidFill>
                <a:srgbClr val="FFFFFF"/>
              </a:solidFill>
              <a:latin typeface="Open Sans"/>
              <a:cs typeface="Open Sans"/>
            </a:endParaRPr>
          </a:p>
        </p:txBody>
      </p:sp>
    </p:spTree>
    <p:extLst>
      <p:ext uri="{BB962C8B-B14F-4D97-AF65-F5344CB8AC3E}">
        <p14:creationId xmlns:p14="http://schemas.microsoft.com/office/powerpoint/2010/main" val="10665206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allery_14">
    <p:spTree>
      <p:nvGrpSpPr>
        <p:cNvPr id="1" name=""/>
        <p:cNvGrpSpPr/>
        <p:nvPr/>
      </p:nvGrpSpPr>
      <p:grpSpPr>
        <a:xfrm>
          <a:off x="0" y="0"/>
          <a:ext cx="0" cy="0"/>
          <a:chOff x="0" y="0"/>
          <a:chExt cx="0" cy="0"/>
        </a:xfrm>
      </p:grpSpPr>
      <p:sp>
        <p:nvSpPr>
          <p:cNvPr id="5" name="Picture Placeholder 7"/>
          <p:cNvSpPr>
            <a:spLocks noGrp="1"/>
          </p:cNvSpPr>
          <p:nvPr>
            <p:ph type="pic" sz="quarter" idx="10"/>
          </p:nvPr>
        </p:nvSpPr>
        <p:spPr>
          <a:xfrm>
            <a:off x="-64772" y="4"/>
            <a:ext cx="3072001" cy="3433048"/>
          </a:xfrm>
        </p:spPr>
        <p:txBody>
          <a:bodyPr/>
          <a:lstStyle/>
          <a:p>
            <a:endParaRPr lang="en-US" dirty="0"/>
          </a:p>
        </p:txBody>
      </p:sp>
      <p:sp>
        <p:nvSpPr>
          <p:cNvPr id="6" name="Picture Placeholder 7"/>
          <p:cNvSpPr>
            <a:spLocks noGrp="1"/>
          </p:cNvSpPr>
          <p:nvPr>
            <p:ph type="pic" sz="quarter" idx="15"/>
          </p:nvPr>
        </p:nvSpPr>
        <p:spPr>
          <a:xfrm>
            <a:off x="3016120" y="5"/>
            <a:ext cx="3072001" cy="3433048"/>
          </a:xfrm>
        </p:spPr>
        <p:txBody>
          <a:bodyPr/>
          <a:lstStyle/>
          <a:p>
            <a:endParaRPr lang="en-US" dirty="0"/>
          </a:p>
        </p:txBody>
      </p:sp>
      <p:sp>
        <p:nvSpPr>
          <p:cNvPr id="7" name="Picture Placeholder 7"/>
          <p:cNvSpPr>
            <a:spLocks noGrp="1"/>
          </p:cNvSpPr>
          <p:nvPr>
            <p:ph type="pic" sz="quarter" idx="18"/>
          </p:nvPr>
        </p:nvSpPr>
        <p:spPr>
          <a:xfrm>
            <a:off x="-64408" y="3443463"/>
            <a:ext cx="3072001" cy="3433048"/>
          </a:xfrm>
        </p:spPr>
        <p:txBody>
          <a:bodyPr/>
          <a:lstStyle/>
          <a:p>
            <a:endParaRPr lang="en-US" dirty="0"/>
          </a:p>
        </p:txBody>
      </p:sp>
      <p:sp>
        <p:nvSpPr>
          <p:cNvPr id="8" name="Picture Placeholder 7"/>
          <p:cNvSpPr>
            <a:spLocks noGrp="1"/>
          </p:cNvSpPr>
          <p:nvPr>
            <p:ph type="pic" sz="quarter" idx="23"/>
          </p:nvPr>
        </p:nvSpPr>
        <p:spPr>
          <a:xfrm>
            <a:off x="3016484" y="3443461"/>
            <a:ext cx="3072001" cy="3433046"/>
          </a:xfrm>
        </p:spPr>
        <p:txBody>
          <a:bodyPr/>
          <a:lstStyle/>
          <a:p>
            <a:endParaRPr lang="en-US" dirty="0"/>
          </a:p>
        </p:txBody>
      </p:sp>
      <p:sp>
        <p:nvSpPr>
          <p:cNvPr id="9" name="Title 1"/>
          <p:cNvSpPr>
            <a:spLocks noGrp="1"/>
          </p:cNvSpPr>
          <p:nvPr>
            <p:ph type="ctrTitle"/>
          </p:nvPr>
        </p:nvSpPr>
        <p:spPr>
          <a:xfrm>
            <a:off x="6284242" y="2072032"/>
            <a:ext cx="5299945" cy="1371433"/>
          </a:xfrm>
        </p:spPr>
        <p:txBody>
          <a:bodyPr anchor="b">
            <a:noAutofit/>
          </a:bodyPr>
          <a:lstStyle>
            <a:lvl1pPr algn="l">
              <a:defRPr sz="3334"/>
            </a:lvl1pPr>
          </a:lstStyle>
          <a:p>
            <a:r>
              <a:rPr lang="en-US" dirty="0"/>
              <a:t>Click to edit Master title style</a:t>
            </a:r>
          </a:p>
        </p:txBody>
      </p:sp>
      <p:sp>
        <p:nvSpPr>
          <p:cNvPr id="10" name="Subtitle 2"/>
          <p:cNvSpPr>
            <a:spLocks noGrp="1"/>
          </p:cNvSpPr>
          <p:nvPr>
            <p:ph type="subTitle" idx="1"/>
          </p:nvPr>
        </p:nvSpPr>
        <p:spPr>
          <a:xfrm>
            <a:off x="6285426" y="3449131"/>
            <a:ext cx="5299190" cy="1408200"/>
          </a:xfrm>
        </p:spPr>
        <p:txBody>
          <a:bodyPr/>
          <a:lstStyle>
            <a:lvl1pPr marL="0" indent="0" algn="l">
              <a:buNone/>
              <a:defRPr>
                <a:solidFill>
                  <a:schemeClr val="tx1">
                    <a:tint val="75000"/>
                  </a:schemeClr>
                </a:solidFill>
              </a:defRPr>
            </a:lvl1pPr>
            <a:lvl2pPr marL="609588" indent="0" algn="ctr">
              <a:buNone/>
              <a:defRPr>
                <a:solidFill>
                  <a:schemeClr val="tx1">
                    <a:tint val="75000"/>
                  </a:schemeClr>
                </a:solidFill>
              </a:defRPr>
            </a:lvl2pPr>
            <a:lvl3pPr marL="1219176" indent="0" algn="ctr">
              <a:buNone/>
              <a:defRPr>
                <a:solidFill>
                  <a:schemeClr val="tx1">
                    <a:tint val="75000"/>
                  </a:schemeClr>
                </a:solidFill>
              </a:defRPr>
            </a:lvl3pPr>
            <a:lvl4pPr marL="1828764" indent="0" algn="ctr">
              <a:buNone/>
              <a:defRPr>
                <a:solidFill>
                  <a:schemeClr val="tx1">
                    <a:tint val="75000"/>
                  </a:schemeClr>
                </a:solidFill>
              </a:defRPr>
            </a:lvl4pPr>
            <a:lvl5pPr marL="2438352" indent="0" algn="ctr">
              <a:buNone/>
              <a:defRPr>
                <a:solidFill>
                  <a:schemeClr val="tx1">
                    <a:tint val="75000"/>
                  </a:schemeClr>
                </a:solidFill>
              </a:defRPr>
            </a:lvl5pPr>
            <a:lvl6pPr marL="3047940" indent="0" algn="ctr">
              <a:buNone/>
              <a:defRPr>
                <a:solidFill>
                  <a:schemeClr val="tx1">
                    <a:tint val="75000"/>
                  </a:schemeClr>
                </a:solidFill>
              </a:defRPr>
            </a:lvl6pPr>
            <a:lvl7pPr marL="3657528" indent="0" algn="ctr">
              <a:buNone/>
              <a:defRPr>
                <a:solidFill>
                  <a:schemeClr val="tx1">
                    <a:tint val="75000"/>
                  </a:schemeClr>
                </a:solidFill>
              </a:defRPr>
            </a:lvl7pPr>
            <a:lvl8pPr marL="4267115" indent="0" algn="ctr">
              <a:buNone/>
              <a:defRPr>
                <a:solidFill>
                  <a:schemeClr val="tx1">
                    <a:tint val="75000"/>
                  </a:schemeClr>
                </a:solidFill>
              </a:defRPr>
            </a:lvl8pPr>
            <a:lvl9pPr marL="4876702" indent="0" algn="ctr">
              <a:buNone/>
              <a:defRPr>
                <a:solidFill>
                  <a:schemeClr val="tx1">
                    <a:tint val="75000"/>
                  </a:schemeClr>
                </a:solidFill>
              </a:defRPr>
            </a:lvl9pPr>
          </a:lstStyle>
          <a:p>
            <a:r>
              <a:rPr lang="en-US"/>
              <a:t>Click to edit Master subtitle style</a:t>
            </a:r>
          </a:p>
        </p:txBody>
      </p:sp>
      <p:sp>
        <p:nvSpPr>
          <p:cNvPr id="15" name="Slide Number Placeholder 5"/>
          <p:cNvSpPr txBox="1">
            <a:spLocks/>
          </p:cNvSpPr>
          <p:nvPr userDrawn="1"/>
        </p:nvSpPr>
        <p:spPr>
          <a:xfrm>
            <a:off x="8856365" y="6480307"/>
            <a:ext cx="2912476" cy="387101"/>
          </a:xfrm>
          <a:prstGeom prst="rect">
            <a:avLst/>
          </a:prstGeom>
          <a:solidFill>
            <a:srgbClr val="B10D24"/>
          </a:solidFill>
        </p:spPr>
        <p:txBody>
          <a:bodyPr vert="horz" lIns="121920" tIns="60960" rIns="121920" bIns="6096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sz="934" dirty="0"/>
          </a:p>
        </p:txBody>
      </p:sp>
      <p:sp>
        <p:nvSpPr>
          <p:cNvPr id="16" name="TextBox 15"/>
          <p:cNvSpPr txBox="1"/>
          <p:nvPr userDrawn="1"/>
        </p:nvSpPr>
        <p:spPr>
          <a:xfrm>
            <a:off x="10008157" y="6584840"/>
            <a:ext cx="1537600" cy="207301"/>
          </a:xfrm>
          <a:prstGeom prst="rect">
            <a:avLst/>
          </a:prstGeom>
          <a:noFill/>
        </p:spPr>
        <p:txBody>
          <a:bodyPr wrap="none" rtlCol="0" anchor="ctr">
            <a:spAutoFit/>
          </a:bodyPr>
          <a:lstStyle/>
          <a:p>
            <a:pPr algn="r" defTabSz="548640">
              <a:lnSpc>
                <a:spcPct val="70000"/>
              </a:lnSpc>
            </a:pPr>
            <a:r>
              <a:rPr lang="en-US" sz="934" dirty="0">
                <a:solidFill>
                  <a:srgbClr val="FFFFFF"/>
                </a:solidFill>
                <a:latin typeface="Open Sans"/>
                <a:cs typeface="Open Sans"/>
              </a:rPr>
              <a:t>FAST LANE 2015   |   </a:t>
            </a:r>
            <a:fld id="{386B4344-649F-C745-A86B-93613093FF3C}" type="slidenum">
              <a:rPr lang="en-US" sz="1067">
                <a:solidFill>
                  <a:srgbClr val="FFFFFF"/>
                </a:solidFill>
              </a:rPr>
              <a:pPr algn="r" defTabSz="548640">
                <a:lnSpc>
                  <a:spcPct val="70000"/>
                </a:lnSpc>
              </a:pPr>
              <a:t>‹#›</a:t>
            </a:fld>
            <a:endParaRPr lang="en-US" sz="934" dirty="0">
              <a:solidFill>
                <a:srgbClr val="FFFFFF"/>
              </a:solidFill>
              <a:latin typeface="Open Sans"/>
              <a:cs typeface="Open Sans"/>
            </a:endParaRPr>
          </a:p>
        </p:txBody>
      </p:sp>
    </p:spTree>
    <p:extLst>
      <p:ext uri="{BB962C8B-B14F-4D97-AF65-F5344CB8AC3E}">
        <p14:creationId xmlns:p14="http://schemas.microsoft.com/office/powerpoint/2010/main" val="12687742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esume">
    <p:spTree>
      <p:nvGrpSpPr>
        <p:cNvPr id="1" name=""/>
        <p:cNvGrpSpPr/>
        <p:nvPr/>
      </p:nvGrpSpPr>
      <p:grpSpPr>
        <a:xfrm>
          <a:off x="0" y="0"/>
          <a:ext cx="0" cy="0"/>
          <a:chOff x="0" y="0"/>
          <a:chExt cx="0" cy="0"/>
        </a:xfrm>
      </p:grpSpPr>
      <p:sp>
        <p:nvSpPr>
          <p:cNvPr id="14" name="Picture Placeholder 13"/>
          <p:cNvSpPr>
            <a:spLocks noGrp="1"/>
          </p:cNvSpPr>
          <p:nvPr>
            <p:ph type="pic" sz="quarter" idx="14"/>
          </p:nvPr>
        </p:nvSpPr>
        <p:spPr>
          <a:xfrm>
            <a:off x="8317260" y="0"/>
            <a:ext cx="3904625" cy="6858000"/>
          </a:xfrm>
        </p:spPr>
        <p:txBody>
          <a:bodyPr/>
          <a:lstStyle>
            <a:lvl1pPr marL="0" indent="0">
              <a:buNone/>
              <a:defRPr/>
            </a:lvl1pPr>
          </a:lstStyle>
          <a:p>
            <a:endParaRPr lang="en-US"/>
          </a:p>
        </p:txBody>
      </p:sp>
      <p:sp>
        <p:nvSpPr>
          <p:cNvPr id="9" name="Slide Number Placeholder 5"/>
          <p:cNvSpPr txBox="1">
            <a:spLocks/>
          </p:cNvSpPr>
          <p:nvPr userDrawn="1"/>
        </p:nvSpPr>
        <p:spPr>
          <a:xfrm>
            <a:off x="423167" y="-6877"/>
            <a:ext cx="2912476" cy="1470025"/>
          </a:xfrm>
          <a:prstGeom prst="rect">
            <a:avLst/>
          </a:prstGeom>
          <a:solidFill>
            <a:schemeClr val="accent6"/>
          </a:solidFill>
        </p:spPr>
        <p:txBody>
          <a:bodyPr vert="horz" lIns="121920" tIns="60960" rIns="121920" bIns="6096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sz="934" dirty="0"/>
          </a:p>
        </p:txBody>
      </p:sp>
      <p:sp>
        <p:nvSpPr>
          <p:cNvPr id="10" name="Title 1"/>
          <p:cNvSpPr>
            <a:spLocks noGrp="1"/>
          </p:cNvSpPr>
          <p:nvPr>
            <p:ph type="ctrTitle"/>
          </p:nvPr>
        </p:nvSpPr>
        <p:spPr>
          <a:xfrm>
            <a:off x="555040" y="73056"/>
            <a:ext cx="2605852" cy="1336387"/>
          </a:xfrm>
        </p:spPr>
        <p:txBody>
          <a:bodyPr anchor="b">
            <a:noAutofit/>
          </a:bodyPr>
          <a:lstStyle>
            <a:lvl1pPr algn="l">
              <a:defRPr sz="2400">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22240827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bout 01">
    <p:spTree>
      <p:nvGrpSpPr>
        <p:cNvPr id="1" name=""/>
        <p:cNvGrpSpPr/>
        <p:nvPr/>
      </p:nvGrpSpPr>
      <p:grpSpPr>
        <a:xfrm>
          <a:off x="0" y="0"/>
          <a:ext cx="0" cy="0"/>
          <a:chOff x="0" y="0"/>
          <a:chExt cx="0" cy="0"/>
        </a:xfrm>
      </p:grpSpPr>
      <p:sp>
        <p:nvSpPr>
          <p:cNvPr id="5" name="Text Placeholder 18"/>
          <p:cNvSpPr>
            <a:spLocks noGrp="1"/>
          </p:cNvSpPr>
          <p:nvPr>
            <p:ph type="body" sz="quarter" idx="17" hasCustomPrompt="1"/>
          </p:nvPr>
        </p:nvSpPr>
        <p:spPr>
          <a:xfrm>
            <a:off x="3813048" y="1625558"/>
            <a:ext cx="7306056" cy="4555786"/>
          </a:xfrm>
        </p:spPr>
        <p:txBody>
          <a:bodyPr>
            <a:normAutofit/>
          </a:bodyPr>
          <a:lstStyle>
            <a:lvl1pPr marL="514350" indent="-514350" algn="l">
              <a:buClr>
                <a:schemeClr val="accent5"/>
              </a:buClr>
              <a:buFont typeface="Wingdings" panose="05000000000000000000" pitchFamily="2" charset="2"/>
              <a:buChar char="q"/>
              <a:defRPr sz="2800">
                <a:latin typeface="+mn-lt"/>
              </a:defRPr>
            </a:lvl1pPr>
            <a:lvl2pPr marL="855663" indent="-342900" algn="l">
              <a:buClr>
                <a:schemeClr val="accent5"/>
              </a:buClr>
              <a:buFont typeface="Wingdings" panose="05000000000000000000" pitchFamily="2" charset="2"/>
              <a:buChar char="ü"/>
              <a:defRPr sz="2000">
                <a:latin typeface="+mn-lt"/>
              </a:defRPr>
            </a:lvl2pPr>
            <a:lvl3pPr marL="1219176" indent="0" algn="ctr">
              <a:buNone/>
              <a:defRPr sz="934"/>
            </a:lvl3pPr>
            <a:lvl4pPr marL="1828764" indent="0" algn="ctr">
              <a:buNone/>
              <a:defRPr sz="934"/>
            </a:lvl4pPr>
            <a:lvl5pPr marL="2438352" indent="0" algn="ctr">
              <a:buNone/>
              <a:defRPr sz="934"/>
            </a:lvl5pPr>
          </a:lstStyle>
          <a:p>
            <a:pPr lvl="0"/>
            <a:r>
              <a:rPr lang="en-US" dirty="0"/>
              <a:t>Click to edit Master text styles</a:t>
            </a:r>
          </a:p>
          <a:p>
            <a:pPr lvl="1"/>
            <a:r>
              <a:rPr lang="en-US" dirty="0"/>
              <a:t> </a:t>
            </a:r>
          </a:p>
        </p:txBody>
      </p:sp>
      <p:sp>
        <p:nvSpPr>
          <p:cNvPr id="14" name="Slide Number Placeholder 5"/>
          <p:cNvSpPr txBox="1">
            <a:spLocks/>
          </p:cNvSpPr>
          <p:nvPr userDrawn="1"/>
        </p:nvSpPr>
        <p:spPr>
          <a:xfrm>
            <a:off x="423167" y="-6877"/>
            <a:ext cx="2912476" cy="1470025"/>
          </a:xfrm>
          <a:prstGeom prst="rect">
            <a:avLst/>
          </a:prstGeom>
          <a:solidFill>
            <a:srgbClr val="B10D24"/>
          </a:solidFill>
        </p:spPr>
        <p:txBody>
          <a:bodyPr vert="horz" lIns="121920" tIns="60960" rIns="121920" bIns="6096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sz="934" dirty="0"/>
          </a:p>
        </p:txBody>
      </p:sp>
      <p:sp>
        <p:nvSpPr>
          <p:cNvPr id="15" name="Title 1"/>
          <p:cNvSpPr>
            <a:spLocks noGrp="1"/>
          </p:cNvSpPr>
          <p:nvPr>
            <p:ph type="ctrTitle"/>
          </p:nvPr>
        </p:nvSpPr>
        <p:spPr>
          <a:xfrm>
            <a:off x="555040" y="73056"/>
            <a:ext cx="2605852" cy="1336387"/>
          </a:xfrm>
        </p:spPr>
        <p:txBody>
          <a:bodyPr anchor="b">
            <a:noAutofit/>
          </a:bodyPr>
          <a:lstStyle>
            <a:lvl1pPr algn="l">
              <a:defRPr sz="2400">
                <a:solidFill>
                  <a:srgbClr val="FFFFFF"/>
                </a:solidFill>
              </a:defRPr>
            </a:lvl1pPr>
          </a:lstStyle>
          <a:p>
            <a:r>
              <a:rPr lang="en-US" dirty="0"/>
              <a:t>Click to edit Master title style</a:t>
            </a:r>
          </a:p>
        </p:txBody>
      </p:sp>
      <p:sp>
        <p:nvSpPr>
          <p:cNvPr id="17" name="Slide Number Placeholder 5"/>
          <p:cNvSpPr txBox="1">
            <a:spLocks/>
          </p:cNvSpPr>
          <p:nvPr userDrawn="1"/>
        </p:nvSpPr>
        <p:spPr>
          <a:xfrm>
            <a:off x="8856365" y="6480307"/>
            <a:ext cx="2912476" cy="387101"/>
          </a:xfrm>
          <a:prstGeom prst="rect">
            <a:avLst/>
          </a:prstGeom>
          <a:solidFill>
            <a:srgbClr val="B10D24"/>
          </a:solidFill>
        </p:spPr>
        <p:txBody>
          <a:bodyPr vert="horz" lIns="121920" tIns="60960" rIns="121920" bIns="6096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sz="934" dirty="0"/>
          </a:p>
        </p:txBody>
      </p:sp>
      <p:sp>
        <p:nvSpPr>
          <p:cNvPr id="18" name="TextBox 17"/>
          <p:cNvSpPr txBox="1"/>
          <p:nvPr userDrawn="1"/>
        </p:nvSpPr>
        <p:spPr>
          <a:xfrm>
            <a:off x="10008157" y="6584840"/>
            <a:ext cx="1537600" cy="207301"/>
          </a:xfrm>
          <a:prstGeom prst="rect">
            <a:avLst/>
          </a:prstGeom>
          <a:noFill/>
        </p:spPr>
        <p:txBody>
          <a:bodyPr wrap="none" rtlCol="0" anchor="ctr">
            <a:spAutoFit/>
          </a:bodyPr>
          <a:lstStyle/>
          <a:p>
            <a:pPr algn="r" defTabSz="548640">
              <a:lnSpc>
                <a:spcPct val="70000"/>
              </a:lnSpc>
            </a:pPr>
            <a:r>
              <a:rPr lang="en-US" sz="934" dirty="0">
                <a:solidFill>
                  <a:srgbClr val="FFFFFF"/>
                </a:solidFill>
                <a:latin typeface="Open Sans"/>
                <a:cs typeface="Open Sans"/>
              </a:rPr>
              <a:t>FAST LANE 2016   |   </a:t>
            </a:r>
            <a:fld id="{386B4344-649F-C745-A86B-93613093FF3C}" type="slidenum">
              <a:rPr lang="en-US" sz="1067">
                <a:solidFill>
                  <a:srgbClr val="FFFFFF"/>
                </a:solidFill>
              </a:rPr>
              <a:pPr algn="r" defTabSz="548640">
                <a:lnSpc>
                  <a:spcPct val="70000"/>
                </a:lnSpc>
              </a:pPr>
              <a:t>‹#›</a:t>
            </a:fld>
            <a:endParaRPr lang="en-US" sz="934" dirty="0">
              <a:solidFill>
                <a:srgbClr val="FFFFFF"/>
              </a:solidFill>
              <a:latin typeface="Open Sans"/>
              <a:cs typeface="Open Sans"/>
            </a:endParaRPr>
          </a:p>
        </p:txBody>
      </p:sp>
      <p:sp>
        <p:nvSpPr>
          <p:cNvPr id="11" name="Picture Placeholder 2"/>
          <p:cNvSpPr>
            <a:spLocks noGrp="1"/>
          </p:cNvSpPr>
          <p:nvPr>
            <p:ph type="pic" sz="quarter" idx="22"/>
          </p:nvPr>
        </p:nvSpPr>
        <p:spPr>
          <a:xfrm>
            <a:off x="423336" y="1625602"/>
            <a:ext cx="2912533" cy="5242984"/>
          </a:xfrm>
        </p:spPr>
        <p:txBody>
          <a:bodyPr/>
          <a:lstStyle/>
          <a:p>
            <a:endParaRPr lang="en-US"/>
          </a:p>
        </p:txBody>
      </p:sp>
    </p:spTree>
    <p:extLst>
      <p:ext uri="{BB962C8B-B14F-4D97-AF65-F5344CB8AC3E}">
        <p14:creationId xmlns:p14="http://schemas.microsoft.com/office/powerpoint/2010/main" val="13287051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bout 02">
    <p:spTree>
      <p:nvGrpSpPr>
        <p:cNvPr id="1" name=""/>
        <p:cNvGrpSpPr/>
        <p:nvPr/>
      </p:nvGrpSpPr>
      <p:grpSpPr>
        <a:xfrm>
          <a:off x="0" y="0"/>
          <a:ext cx="0" cy="0"/>
          <a:chOff x="0" y="0"/>
          <a:chExt cx="0" cy="0"/>
        </a:xfrm>
      </p:grpSpPr>
      <p:sp>
        <p:nvSpPr>
          <p:cNvPr id="20" name="Text Placeholder 18"/>
          <p:cNvSpPr>
            <a:spLocks noGrp="1"/>
          </p:cNvSpPr>
          <p:nvPr>
            <p:ph type="body" sz="quarter" idx="17"/>
          </p:nvPr>
        </p:nvSpPr>
        <p:spPr>
          <a:xfrm>
            <a:off x="423335" y="1970619"/>
            <a:ext cx="3556000" cy="2281766"/>
          </a:xfrm>
        </p:spPr>
        <p:txBody>
          <a:bodyPr>
            <a:normAutofit/>
          </a:bodyPr>
          <a:lstStyle>
            <a:lvl1pPr marL="0" indent="0">
              <a:buNone/>
              <a:defRPr sz="934"/>
            </a:lvl1pPr>
            <a:lvl2pPr marL="609588" indent="0">
              <a:buNone/>
              <a:defRPr sz="934"/>
            </a:lvl2pPr>
            <a:lvl3pPr marL="1219176" indent="0">
              <a:buNone/>
              <a:defRPr sz="934"/>
            </a:lvl3pPr>
            <a:lvl4pPr marL="1828764" indent="0">
              <a:buNone/>
              <a:defRPr sz="934"/>
            </a:lvl4pPr>
            <a:lvl5pPr marL="2438352" indent="0">
              <a:buNone/>
              <a:defRPr sz="934"/>
            </a:lvl5pPr>
          </a:lstStyle>
          <a:p>
            <a:pPr lvl="0"/>
            <a:r>
              <a:rPr lang="en-US" dirty="0"/>
              <a:t>Click to edit Master text styles</a:t>
            </a:r>
          </a:p>
        </p:txBody>
      </p:sp>
      <p:sp>
        <p:nvSpPr>
          <p:cNvPr id="21" name="Text Placeholder 18"/>
          <p:cNvSpPr>
            <a:spLocks noGrp="1"/>
          </p:cNvSpPr>
          <p:nvPr>
            <p:ph type="body" sz="quarter" idx="18"/>
          </p:nvPr>
        </p:nvSpPr>
        <p:spPr>
          <a:xfrm>
            <a:off x="4303062" y="1970619"/>
            <a:ext cx="3556000" cy="2281766"/>
          </a:xfrm>
        </p:spPr>
        <p:txBody>
          <a:bodyPr>
            <a:normAutofit/>
          </a:bodyPr>
          <a:lstStyle>
            <a:lvl1pPr marL="0" indent="0">
              <a:buNone/>
              <a:defRPr sz="934"/>
            </a:lvl1pPr>
            <a:lvl2pPr marL="609588" indent="0">
              <a:buNone/>
              <a:defRPr sz="934"/>
            </a:lvl2pPr>
            <a:lvl3pPr marL="1219176" indent="0">
              <a:buNone/>
              <a:defRPr sz="934"/>
            </a:lvl3pPr>
            <a:lvl4pPr marL="1828764" indent="0">
              <a:buNone/>
              <a:defRPr sz="934"/>
            </a:lvl4pPr>
            <a:lvl5pPr marL="2438352" indent="0">
              <a:buNone/>
              <a:defRPr sz="934"/>
            </a:lvl5pPr>
          </a:lstStyle>
          <a:p>
            <a:pPr lvl="0"/>
            <a:r>
              <a:rPr lang="en-US" dirty="0"/>
              <a:t>Click to edit Master text styles</a:t>
            </a:r>
          </a:p>
        </p:txBody>
      </p:sp>
      <p:sp>
        <p:nvSpPr>
          <p:cNvPr id="22" name="Text Placeholder 18"/>
          <p:cNvSpPr>
            <a:spLocks noGrp="1"/>
          </p:cNvSpPr>
          <p:nvPr>
            <p:ph type="body" sz="quarter" idx="19"/>
          </p:nvPr>
        </p:nvSpPr>
        <p:spPr>
          <a:xfrm>
            <a:off x="8187767" y="1970619"/>
            <a:ext cx="3556000" cy="2281766"/>
          </a:xfrm>
        </p:spPr>
        <p:txBody>
          <a:bodyPr>
            <a:normAutofit/>
          </a:bodyPr>
          <a:lstStyle>
            <a:lvl1pPr marL="0" indent="0">
              <a:buNone/>
              <a:defRPr sz="934"/>
            </a:lvl1pPr>
            <a:lvl2pPr marL="609588" indent="0">
              <a:buNone/>
              <a:defRPr sz="934"/>
            </a:lvl2pPr>
            <a:lvl3pPr marL="1219176" indent="0">
              <a:buNone/>
              <a:defRPr sz="934"/>
            </a:lvl3pPr>
            <a:lvl4pPr marL="1828764" indent="0">
              <a:buNone/>
              <a:defRPr sz="934"/>
            </a:lvl4pPr>
            <a:lvl5pPr marL="2438352" indent="0">
              <a:buNone/>
              <a:defRPr sz="934"/>
            </a:lvl5pPr>
          </a:lstStyle>
          <a:p>
            <a:pPr lvl="0"/>
            <a:r>
              <a:rPr lang="en-US" dirty="0"/>
              <a:t>Click to edit Master text styles</a:t>
            </a:r>
          </a:p>
        </p:txBody>
      </p:sp>
      <p:sp>
        <p:nvSpPr>
          <p:cNvPr id="17" name="Slide Number Placeholder 5"/>
          <p:cNvSpPr txBox="1">
            <a:spLocks/>
          </p:cNvSpPr>
          <p:nvPr userDrawn="1"/>
        </p:nvSpPr>
        <p:spPr>
          <a:xfrm>
            <a:off x="423167" y="-6877"/>
            <a:ext cx="2912476" cy="1470025"/>
          </a:xfrm>
          <a:prstGeom prst="rect">
            <a:avLst/>
          </a:prstGeom>
          <a:solidFill>
            <a:schemeClr val="accent6"/>
          </a:solidFill>
        </p:spPr>
        <p:txBody>
          <a:bodyPr vert="horz" lIns="121920" tIns="60960" rIns="121920" bIns="6096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sz="934" dirty="0"/>
          </a:p>
        </p:txBody>
      </p:sp>
      <p:sp>
        <p:nvSpPr>
          <p:cNvPr id="18" name="Title 1"/>
          <p:cNvSpPr>
            <a:spLocks noGrp="1"/>
          </p:cNvSpPr>
          <p:nvPr>
            <p:ph type="ctrTitle"/>
          </p:nvPr>
        </p:nvSpPr>
        <p:spPr>
          <a:xfrm>
            <a:off x="555040" y="73056"/>
            <a:ext cx="2605852" cy="1336387"/>
          </a:xfrm>
        </p:spPr>
        <p:txBody>
          <a:bodyPr anchor="b">
            <a:noAutofit/>
          </a:bodyPr>
          <a:lstStyle>
            <a:lvl1pPr algn="l">
              <a:defRPr sz="2400">
                <a:solidFill>
                  <a:srgbClr val="FFFFFF"/>
                </a:solidFill>
              </a:defRPr>
            </a:lvl1pPr>
          </a:lstStyle>
          <a:p>
            <a:r>
              <a:rPr lang="en-US" dirty="0"/>
              <a:t>Click to edit Master title style</a:t>
            </a:r>
          </a:p>
        </p:txBody>
      </p:sp>
      <p:sp>
        <p:nvSpPr>
          <p:cNvPr id="12" name="Slide Number Placeholder 5"/>
          <p:cNvSpPr txBox="1">
            <a:spLocks/>
          </p:cNvSpPr>
          <p:nvPr userDrawn="1"/>
        </p:nvSpPr>
        <p:spPr>
          <a:xfrm>
            <a:off x="423167" y="6480152"/>
            <a:ext cx="2912476" cy="387101"/>
          </a:xfrm>
          <a:prstGeom prst="rect">
            <a:avLst/>
          </a:prstGeom>
          <a:solidFill>
            <a:schemeClr val="accent6"/>
          </a:solidFill>
        </p:spPr>
        <p:txBody>
          <a:bodyPr vert="horz" lIns="121920" tIns="60960" rIns="121920" bIns="6096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sz="934" dirty="0"/>
          </a:p>
        </p:txBody>
      </p:sp>
      <p:sp>
        <p:nvSpPr>
          <p:cNvPr id="13" name="TextBox 12"/>
          <p:cNvSpPr txBox="1"/>
          <p:nvPr userDrawn="1"/>
        </p:nvSpPr>
        <p:spPr>
          <a:xfrm>
            <a:off x="1112149" y="6584685"/>
            <a:ext cx="1537600" cy="207301"/>
          </a:xfrm>
          <a:prstGeom prst="rect">
            <a:avLst/>
          </a:prstGeom>
          <a:noFill/>
        </p:spPr>
        <p:txBody>
          <a:bodyPr wrap="none" rtlCol="0" anchor="ctr">
            <a:spAutoFit/>
          </a:bodyPr>
          <a:lstStyle/>
          <a:p>
            <a:pPr algn="ctr" defTabSz="548640">
              <a:lnSpc>
                <a:spcPct val="70000"/>
              </a:lnSpc>
            </a:pPr>
            <a:r>
              <a:rPr lang="en-US" sz="934" dirty="0">
                <a:solidFill>
                  <a:srgbClr val="FFFFFF"/>
                </a:solidFill>
                <a:latin typeface="Open Sans"/>
                <a:cs typeface="Open Sans"/>
              </a:rPr>
              <a:t>FAST LANE 2015   |   </a:t>
            </a:r>
            <a:fld id="{386B4344-649F-C745-A86B-93613093FF3C}" type="slidenum">
              <a:rPr lang="en-US" sz="1067">
                <a:solidFill>
                  <a:srgbClr val="FFFFFF"/>
                </a:solidFill>
              </a:rPr>
              <a:pPr algn="ctr" defTabSz="548640">
                <a:lnSpc>
                  <a:spcPct val="70000"/>
                </a:lnSpc>
              </a:pPr>
              <a:t>‹#›</a:t>
            </a:fld>
            <a:endParaRPr lang="en-US" sz="934" dirty="0">
              <a:solidFill>
                <a:srgbClr val="FFFFFF"/>
              </a:solidFill>
              <a:latin typeface="Open Sans"/>
              <a:cs typeface="Open Sans"/>
            </a:endParaRPr>
          </a:p>
        </p:txBody>
      </p:sp>
      <p:sp>
        <p:nvSpPr>
          <p:cNvPr id="19" name="Picture Placeholder 2"/>
          <p:cNvSpPr>
            <a:spLocks noGrp="1"/>
          </p:cNvSpPr>
          <p:nvPr>
            <p:ph type="pic" sz="quarter" idx="23"/>
          </p:nvPr>
        </p:nvSpPr>
        <p:spPr>
          <a:xfrm>
            <a:off x="8064504" y="4472900"/>
            <a:ext cx="4127500" cy="1892300"/>
          </a:xfrm>
        </p:spPr>
        <p:txBody>
          <a:bodyPr/>
          <a:lstStyle/>
          <a:p>
            <a:endParaRPr lang="en-US"/>
          </a:p>
        </p:txBody>
      </p:sp>
      <p:sp>
        <p:nvSpPr>
          <p:cNvPr id="23" name="Picture Placeholder 2"/>
          <p:cNvSpPr>
            <a:spLocks noGrp="1"/>
          </p:cNvSpPr>
          <p:nvPr>
            <p:ph type="pic" sz="quarter" idx="24"/>
          </p:nvPr>
        </p:nvSpPr>
        <p:spPr>
          <a:xfrm>
            <a:off x="9257" y="4472522"/>
            <a:ext cx="4127500" cy="1892300"/>
          </a:xfrm>
        </p:spPr>
        <p:txBody>
          <a:bodyPr/>
          <a:lstStyle/>
          <a:p>
            <a:endParaRPr lang="en-US"/>
          </a:p>
        </p:txBody>
      </p:sp>
      <p:sp>
        <p:nvSpPr>
          <p:cNvPr id="24" name="Picture Placeholder 2"/>
          <p:cNvSpPr>
            <a:spLocks noGrp="1"/>
          </p:cNvSpPr>
          <p:nvPr>
            <p:ph type="pic" sz="quarter" idx="25"/>
          </p:nvPr>
        </p:nvSpPr>
        <p:spPr>
          <a:xfrm>
            <a:off x="4146009" y="4472144"/>
            <a:ext cx="3914560" cy="1892300"/>
          </a:xfrm>
        </p:spPr>
        <p:txBody>
          <a:bodyPr/>
          <a:lstStyle/>
          <a:p>
            <a:endParaRPr lang="en-US"/>
          </a:p>
        </p:txBody>
      </p:sp>
    </p:spTree>
    <p:extLst>
      <p:ext uri="{BB962C8B-B14F-4D97-AF65-F5344CB8AC3E}">
        <p14:creationId xmlns:p14="http://schemas.microsoft.com/office/powerpoint/2010/main" val="3664046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galery_01">
    <p:spTree>
      <p:nvGrpSpPr>
        <p:cNvPr id="1" name=""/>
        <p:cNvGrpSpPr/>
        <p:nvPr/>
      </p:nvGrpSpPr>
      <p:grpSpPr>
        <a:xfrm>
          <a:off x="0" y="0"/>
          <a:ext cx="0" cy="0"/>
          <a:chOff x="0" y="0"/>
          <a:chExt cx="0" cy="0"/>
        </a:xfrm>
      </p:grpSpPr>
      <p:sp>
        <p:nvSpPr>
          <p:cNvPr id="5" name="TextBox 4"/>
          <p:cNvSpPr txBox="1"/>
          <p:nvPr userDrawn="1"/>
        </p:nvSpPr>
        <p:spPr>
          <a:xfrm>
            <a:off x="9209861" y="6584840"/>
            <a:ext cx="2335896" cy="207301"/>
          </a:xfrm>
          <a:prstGeom prst="rect">
            <a:avLst/>
          </a:prstGeom>
          <a:noFill/>
        </p:spPr>
        <p:txBody>
          <a:bodyPr wrap="none" rtlCol="0" anchor="ctr">
            <a:spAutoFit/>
          </a:bodyPr>
          <a:lstStyle/>
          <a:p>
            <a:pPr algn="r" defTabSz="548640">
              <a:lnSpc>
                <a:spcPct val="70000"/>
              </a:lnSpc>
            </a:pPr>
            <a:r>
              <a:rPr lang="en-US" sz="934" dirty="0">
                <a:solidFill>
                  <a:srgbClr val="FFFFFF"/>
                </a:solidFill>
                <a:latin typeface="Open Sans"/>
                <a:cs typeface="Open Sans"/>
              </a:rPr>
              <a:t>GAJAH ANNUAL REPORT 2015   |   </a:t>
            </a:r>
            <a:fld id="{386B4344-649F-C745-A86B-93613093FF3C}" type="slidenum">
              <a:rPr lang="en-US" sz="1067">
                <a:solidFill>
                  <a:srgbClr val="FFFFFF"/>
                </a:solidFill>
              </a:rPr>
              <a:pPr algn="r" defTabSz="548640">
                <a:lnSpc>
                  <a:spcPct val="70000"/>
                </a:lnSpc>
              </a:pPr>
              <a:t>‹#›</a:t>
            </a:fld>
            <a:endParaRPr lang="en-US" sz="934" dirty="0">
              <a:solidFill>
                <a:srgbClr val="FFFFFF"/>
              </a:solidFill>
              <a:latin typeface="Open Sans"/>
              <a:cs typeface="Open Sans"/>
            </a:endParaRPr>
          </a:p>
        </p:txBody>
      </p:sp>
      <p:sp>
        <p:nvSpPr>
          <p:cNvPr id="6" name="Picture Placeholder 2"/>
          <p:cNvSpPr>
            <a:spLocks noGrp="1"/>
          </p:cNvSpPr>
          <p:nvPr>
            <p:ph type="pic" sz="quarter" idx="10"/>
          </p:nvPr>
        </p:nvSpPr>
        <p:spPr>
          <a:xfrm>
            <a:off x="609603" y="518583"/>
            <a:ext cx="11582401" cy="5746750"/>
          </a:xfrm>
        </p:spPr>
        <p:txBody>
          <a:bodyPr/>
          <a:lstStyle/>
          <a:p>
            <a:endParaRPr lang="en-US" dirty="0"/>
          </a:p>
        </p:txBody>
      </p:sp>
    </p:spTree>
    <p:extLst>
      <p:ext uri="{BB962C8B-B14F-4D97-AF65-F5344CB8AC3E}">
        <p14:creationId xmlns:p14="http://schemas.microsoft.com/office/powerpoint/2010/main" val="29903164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bout 03">
    <p:spTree>
      <p:nvGrpSpPr>
        <p:cNvPr id="1" name=""/>
        <p:cNvGrpSpPr/>
        <p:nvPr/>
      </p:nvGrpSpPr>
      <p:grpSpPr>
        <a:xfrm>
          <a:off x="0" y="0"/>
          <a:ext cx="0" cy="0"/>
          <a:chOff x="0" y="0"/>
          <a:chExt cx="0" cy="0"/>
        </a:xfrm>
      </p:grpSpPr>
      <p:sp>
        <p:nvSpPr>
          <p:cNvPr id="5" name="Text Placeholder 18"/>
          <p:cNvSpPr>
            <a:spLocks noGrp="1"/>
          </p:cNvSpPr>
          <p:nvPr>
            <p:ph type="body" sz="quarter" idx="17"/>
          </p:nvPr>
        </p:nvSpPr>
        <p:spPr>
          <a:xfrm>
            <a:off x="423335" y="3984318"/>
            <a:ext cx="3556000" cy="2369821"/>
          </a:xfrm>
        </p:spPr>
        <p:txBody>
          <a:bodyPr>
            <a:normAutofit/>
          </a:bodyPr>
          <a:lstStyle>
            <a:lvl1pPr marL="0" indent="0">
              <a:buNone/>
              <a:defRPr sz="934"/>
            </a:lvl1pPr>
            <a:lvl2pPr marL="609588" indent="0">
              <a:buNone/>
              <a:defRPr sz="934"/>
            </a:lvl2pPr>
            <a:lvl3pPr marL="1219176" indent="0">
              <a:buNone/>
              <a:defRPr sz="934"/>
            </a:lvl3pPr>
            <a:lvl4pPr marL="1828764" indent="0">
              <a:buNone/>
              <a:defRPr sz="934"/>
            </a:lvl4pPr>
            <a:lvl5pPr marL="2438352" indent="0">
              <a:buNone/>
              <a:defRPr sz="934"/>
            </a:lvl5pPr>
          </a:lstStyle>
          <a:p>
            <a:pPr lvl="0"/>
            <a:r>
              <a:rPr lang="en-US" dirty="0"/>
              <a:t>Click to edit Master text styles</a:t>
            </a:r>
          </a:p>
        </p:txBody>
      </p:sp>
      <p:sp>
        <p:nvSpPr>
          <p:cNvPr id="6" name="Text Placeholder 18"/>
          <p:cNvSpPr>
            <a:spLocks noGrp="1"/>
          </p:cNvSpPr>
          <p:nvPr>
            <p:ph type="body" sz="quarter" idx="18"/>
          </p:nvPr>
        </p:nvSpPr>
        <p:spPr>
          <a:xfrm>
            <a:off x="4303062" y="3984318"/>
            <a:ext cx="3556000" cy="2369821"/>
          </a:xfrm>
        </p:spPr>
        <p:txBody>
          <a:bodyPr>
            <a:normAutofit/>
          </a:bodyPr>
          <a:lstStyle>
            <a:lvl1pPr marL="0" indent="0">
              <a:buNone/>
              <a:defRPr sz="934"/>
            </a:lvl1pPr>
            <a:lvl2pPr marL="609588" indent="0">
              <a:buNone/>
              <a:defRPr sz="934"/>
            </a:lvl2pPr>
            <a:lvl3pPr marL="1219176" indent="0">
              <a:buNone/>
              <a:defRPr sz="934"/>
            </a:lvl3pPr>
            <a:lvl4pPr marL="1828764" indent="0">
              <a:buNone/>
              <a:defRPr sz="934"/>
            </a:lvl4pPr>
            <a:lvl5pPr marL="2438352" indent="0">
              <a:buNone/>
              <a:defRPr sz="934"/>
            </a:lvl5pPr>
          </a:lstStyle>
          <a:p>
            <a:pPr lvl="0"/>
            <a:r>
              <a:rPr lang="en-US" dirty="0"/>
              <a:t>Click to edit Master text styles</a:t>
            </a:r>
          </a:p>
        </p:txBody>
      </p:sp>
      <p:sp>
        <p:nvSpPr>
          <p:cNvPr id="7" name="Text Placeholder 18"/>
          <p:cNvSpPr>
            <a:spLocks noGrp="1"/>
          </p:cNvSpPr>
          <p:nvPr>
            <p:ph type="body" sz="quarter" idx="19"/>
          </p:nvPr>
        </p:nvSpPr>
        <p:spPr>
          <a:xfrm>
            <a:off x="8187767" y="3984318"/>
            <a:ext cx="3556000" cy="2369821"/>
          </a:xfrm>
        </p:spPr>
        <p:txBody>
          <a:bodyPr>
            <a:normAutofit/>
          </a:bodyPr>
          <a:lstStyle>
            <a:lvl1pPr marL="0" indent="0">
              <a:buNone/>
              <a:defRPr sz="934"/>
            </a:lvl1pPr>
            <a:lvl2pPr marL="609588" indent="0">
              <a:buNone/>
              <a:defRPr sz="934"/>
            </a:lvl2pPr>
            <a:lvl3pPr marL="1219176" indent="0">
              <a:buNone/>
              <a:defRPr sz="934"/>
            </a:lvl3pPr>
            <a:lvl4pPr marL="1828764" indent="0">
              <a:buNone/>
              <a:defRPr sz="934"/>
            </a:lvl4pPr>
            <a:lvl5pPr marL="2438352" indent="0">
              <a:buNone/>
              <a:defRPr sz="934"/>
            </a:lvl5pPr>
          </a:lstStyle>
          <a:p>
            <a:pPr lvl="0"/>
            <a:r>
              <a:rPr lang="en-US" dirty="0"/>
              <a:t>Click to edit Master text styles</a:t>
            </a:r>
          </a:p>
        </p:txBody>
      </p:sp>
      <p:sp>
        <p:nvSpPr>
          <p:cNvPr id="9" name="Subtitle 2"/>
          <p:cNvSpPr>
            <a:spLocks noGrp="1"/>
          </p:cNvSpPr>
          <p:nvPr>
            <p:ph type="subTitle" idx="1"/>
          </p:nvPr>
        </p:nvSpPr>
        <p:spPr>
          <a:xfrm>
            <a:off x="423956" y="3099159"/>
            <a:ext cx="11319809" cy="675706"/>
          </a:xfrm>
        </p:spPr>
        <p:txBody>
          <a:bodyPr>
            <a:normAutofit/>
          </a:bodyPr>
          <a:lstStyle>
            <a:lvl1pPr marL="0" indent="0" algn="l">
              <a:buNone/>
              <a:defRPr sz="1333">
                <a:solidFill>
                  <a:srgbClr val="262626"/>
                </a:solidFill>
              </a:defRPr>
            </a:lvl1pPr>
            <a:lvl2pPr marL="609588" indent="0" algn="ctr">
              <a:buNone/>
              <a:defRPr>
                <a:solidFill>
                  <a:schemeClr val="tx1">
                    <a:tint val="75000"/>
                  </a:schemeClr>
                </a:solidFill>
              </a:defRPr>
            </a:lvl2pPr>
            <a:lvl3pPr marL="1219176" indent="0" algn="ctr">
              <a:buNone/>
              <a:defRPr>
                <a:solidFill>
                  <a:schemeClr val="tx1">
                    <a:tint val="75000"/>
                  </a:schemeClr>
                </a:solidFill>
              </a:defRPr>
            </a:lvl3pPr>
            <a:lvl4pPr marL="1828764" indent="0" algn="ctr">
              <a:buNone/>
              <a:defRPr>
                <a:solidFill>
                  <a:schemeClr val="tx1">
                    <a:tint val="75000"/>
                  </a:schemeClr>
                </a:solidFill>
              </a:defRPr>
            </a:lvl4pPr>
            <a:lvl5pPr marL="2438352" indent="0" algn="ctr">
              <a:buNone/>
              <a:defRPr>
                <a:solidFill>
                  <a:schemeClr val="tx1">
                    <a:tint val="75000"/>
                  </a:schemeClr>
                </a:solidFill>
              </a:defRPr>
            </a:lvl5pPr>
            <a:lvl6pPr marL="3047940" indent="0" algn="ctr">
              <a:buNone/>
              <a:defRPr>
                <a:solidFill>
                  <a:schemeClr val="tx1">
                    <a:tint val="75000"/>
                  </a:schemeClr>
                </a:solidFill>
              </a:defRPr>
            </a:lvl6pPr>
            <a:lvl7pPr marL="3657528" indent="0" algn="ctr">
              <a:buNone/>
              <a:defRPr>
                <a:solidFill>
                  <a:schemeClr val="tx1">
                    <a:tint val="75000"/>
                  </a:schemeClr>
                </a:solidFill>
              </a:defRPr>
            </a:lvl7pPr>
            <a:lvl8pPr marL="4267115" indent="0" algn="ctr">
              <a:buNone/>
              <a:defRPr>
                <a:solidFill>
                  <a:schemeClr val="tx1">
                    <a:tint val="75000"/>
                  </a:schemeClr>
                </a:solidFill>
              </a:defRPr>
            </a:lvl8pPr>
            <a:lvl9pPr marL="4876702" indent="0" algn="ctr">
              <a:buNone/>
              <a:defRPr>
                <a:solidFill>
                  <a:schemeClr val="tx1">
                    <a:tint val="75000"/>
                  </a:schemeClr>
                </a:solidFill>
              </a:defRPr>
            </a:lvl9pPr>
          </a:lstStyle>
          <a:p>
            <a:r>
              <a:rPr lang="en-US" dirty="0"/>
              <a:t>Click to edit Master subtitle style</a:t>
            </a:r>
          </a:p>
        </p:txBody>
      </p:sp>
      <p:sp>
        <p:nvSpPr>
          <p:cNvPr id="10" name="Slide Number Placeholder 5"/>
          <p:cNvSpPr txBox="1">
            <a:spLocks/>
          </p:cNvSpPr>
          <p:nvPr userDrawn="1"/>
        </p:nvSpPr>
        <p:spPr>
          <a:xfrm>
            <a:off x="423167" y="6480152"/>
            <a:ext cx="2912476" cy="387101"/>
          </a:xfrm>
          <a:prstGeom prst="rect">
            <a:avLst/>
          </a:prstGeom>
          <a:solidFill>
            <a:srgbClr val="B10D24"/>
          </a:solidFill>
        </p:spPr>
        <p:txBody>
          <a:bodyPr vert="horz" lIns="121920" tIns="60960" rIns="121920" bIns="6096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sz="934" dirty="0"/>
          </a:p>
        </p:txBody>
      </p:sp>
      <p:sp>
        <p:nvSpPr>
          <p:cNvPr id="11" name="TextBox 10"/>
          <p:cNvSpPr txBox="1"/>
          <p:nvPr userDrawn="1"/>
        </p:nvSpPr>
        <p:spPr>
          <a:xfrm>
            <a:off x="1095316" y="6584685"/>
            <a:ext cx="1571264" cy="207301"/>
          </a:xfrm>
          <a:prstGeom prst="rect">
            <a:avLst/>
          </a:prstGeom>
          <a:noFill/>
        </p:spPr>
        <p:txBody>
          <a:bodyPr wrap="none" rtlCol="0" anchor="ctr">
            <a:spAutoFit/>
          </a:bodyPr>
          <a:lstStyle/>
          <a:p>
            <a:pPr algn="ctr" defTabSz="548640">
              <a:lnSpc>
                <a:spcPct val="70000"/>
              </a:lnSpc>
            </a:pPr>
            <a:r>
              <a:rPr lang="en-US" sz="934" dirty="0">
                <a:solidFill>
                  <a:srgbClr val="FFFFFF"/>
                </a:solidFill>
                <a:latin typeface="Arial" panose="020B0604020202020204" pitchFamily="34" charset="0"/>
                <a:cs typeface="Arial" panose="020B0604020202020204" pitchFamily="34" charset="0"/>
              </a:rPr>
              <a:t>FAST LANE 2015   </a:t>
            </a:r>
            <a:r>
              <a:rPr lang="en-US" sz="934" dirty="0">
                <a:solidFill>
                  <a:srgbClr val="FFFFFF"/>
                </a:solidFill>
                <a:latin typeface="Open Sans"/>
                <a:cs typeface="Open Sans"/>
              </a:rPr>
              <a:t>|   </a:t>
            </a:r>
            <a:fld id="{386B4344-649F-C745-A86B-93613093FF3C}" type="slidenum">
              <a:rPr lang="en-US" sz="1067">
                <a:solidFill>
                  <a:srgbClr val="FFFFFF"/>
                </a:solidFill>
              </a:rPr>
              <a:pPr algn="ctr" defTabSz="548640">
                <a:lnSpc>
                  <a:spcPct val="70000"/>
                </a:lnSpc>
              </a:pPr>
              <a:t>‹#›</a:t>
            </a:fld>
            <a:endParaRPr lang="en-US" sz="934" dirty="0">
              <a:solidFill>
                <a:srgbClr val="FFFFFF"/>
              </a:solidFill>
              <a:latin typeface="Open Sans"/>
              <a:cs typeface="Open Sans"/>
            </a:endParaRPr>
          </a:p>
        </p:txBody>
      </p:sp>
      <p:sp>
        <p:nvSpPr>
          <p:cNvPr id="3" name="Picture Placeholder 2"/>
          <p:cNvSpPr>
            <a:spLocks noGrp="1"/>
          </p:cNvSpPr>
          <p:nvPr>
            <p:ph type="pic" sz="quarter" idx="21"/>
          </p:nvPr>
        </p:nvSpPr>
        <p:spPr>
          <a:xfrm>
            <a:off x="0" y="1"/>
            <a:ext cx="12192000" cy="2868084"/>
          </a:xfrm>
        </p:spPr>
        <p:txBody>
          <a:bodyPr/>
          <a:lstStyle/>
          <a:p>
            <a:endParaRPr lang="en-US"/>
          </a:p>
        </p:txBody>
      </p:sp>
    </p:spTree>
    <p:extLst>
      <p:ext uri="{BB962C8B-B14F-4D97-AF65-F5344CB8AC3E}">
        <p14:creationId xmlns:p14="http://schemas.microsoft.com/office/powerpoint/2010/main" val="10499791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bout 04">
    <p:spTree>
      <p:nvGrpSpPr>
        <p:cNvPr id="1" name=""/>
        <p:cNvGrpSpPr/>
        <p:nvPr/>
      </p:nvGrpSpPr>
      <p:grpSpPr>
        <a:xfrm>
          <a:off x="0" y="0"/>
          <a:ext cx="0" cy="0"/>
          <a:chOff x="0" y="0"/>
          <a:chExt cx="0" cy="0"/>
        </a:xfrm>
      </p:grpSpPr>
      <p:sp>
        <p:nvSpPr>
          <p:cNvPr id="5" name="Text Placeholder 18"/>
          <p:cNvSpPr>
            <a:spLocks noGrp="1"/>
          </p:cNvSpPr>
          <p:nvPr>
            <p:ph type="body" sz="quarter" idx="17"/>
          </p:nvPr>
        </p:nvSpPr>
        <p:spPr>
          <a:xfrm>
            <a:off x="423335" y="4066484"/>
            <a:ext cx="3556000" cy="2074333"/>
          </a:xfrm>
        </p:spPr>
        <p:txBody>
          <a:bodyPr>
            <a:normAutofit/>
          </a:bodyPr>
          <a:lstStyle>
            <a:lvl1pPr marL="0" indent="0">
              <a:buNone/>
              <a:defRPr sz="934"/>
            </a:lvl1pPr>
            <a:lvl2pPr marL="609588" indent="0">
              <a:buNone/>
              <a:defRPr sz="934"/>
            </a:lvl2pPr>
            <a:lvl3pPr marL="1219176" indent="0">
              <a:buNone/>
              <a:defRPr sz="934"/>
            </a:lvl3pPr>
            <a:lvl4pPr marL="1828764" indent="0">
              <a:buNone/>
              <a:defRPr sz="934"/>
            </a:lvl4pPr>
            <a:lvl5pPr marL="2438352" indent="0">
              <a:buNone/>
              <a:defRPr sz="934"/>
            </a:lvl5pPr>
          </a:lstStyle>
          <a:p>
            <a:pPr lvl="0"/>
            <a:r>
              <a:rPr lang="en-US" dirty="0"/>
              <a:t>Click to edit Master text styles</a:t>
            </a:r>
          </a:p>
        </p:txBody>
      </p:sp>
      <p:sp>
        <p:nvSpPr>
          <p:cNvPr id="6" name="Text Placeholder 18"/>
          <p:cNvSpPr>
            <a:spLocks noGrp="1"/>
          </p:cNvSpPr>
          <p:nvPr>
            <p:ph type="body" sz="quarter" idx="18"/>
          </p:nvPr>
        </p:nvSpPr>
        <p:spPr>
          <a:xfrm>
            <a:off x="4303062" y="4066484"/>
            <a:ext cx="3556000" cy="2074333"/>
          </a:xfrm>
        </p:spPr>
        <p:txBody>
          <a:bodyPr>
            <a:normAutofit/>
          </a:bodyPr>
          <a:lstStyle>
            <a:lvl1pPr marL="0" indent="0">
              <a:buNone/>
              <a:defRPr sz="934"/>
            </a:lvl1pPr>
            <a:lvl2pPr marL="609588" indent="0">
              <a:buNone/>
              <a:defRPr sz="934"/>
            </a:lvl2pPr>
            <a:lvl3pPr marL="1219176" indent="0">
              <a:buNone/>
              <a:defRPr sz="934"/>
            </a:lvl3pPr>
            <a:lvl4pPr marL="1828764" indent="0">
              <a:buNone/>
              <a:defRPr sz="934"/>
            </a:lvl4pPr>
            <a:lvl5pPr marL="2438352" indent="0">
              <a:buNone/>
              <a:defRPr sz="934"/>
            </a:lvl5pPr>
          </a:lstStyle>
          <a:p>
            <a:pPr lvl="0"/>
            <a:r>
              <a:rPr lang="en-US" dirty="0"/>
              <a:t>Click to edit Master text styles</a:t>
            </a:r>
          </a:p>
        </p:txBody>
      </p:sp>
      <p:sp>
        <p:nvSpPr>
          <p:cNvPr id="7" name="Text Placeholder 18"/>
          <p:cNvSpPr>
            <a:spLocks noGrp="1"/>
          </p:cNvSpPr>
          <p:nvPr>
            <p:ph type="body" sz="quarter" idx="19"/>
          </p:nvPr>
        </p:nvSpPr>
        <p:spPr>
          <a:xfrm>
            <a:off x="8187767" y="4066484"/>
            <a:ext cx="3556000" cy="2074333"/>
          </a:xfrm>
        </p:spPr>
        <p:txBody>
          <a:bodyPr>
            <a:normAutofit/>
          </a:bodyPr>
          <a:lstStyle>
            <a:lvl1pPr marL="0" indent="0">
              <a:buNone/>
              <a:defRPr sz="934"/>
            </a:lvl1pPr>
            <a:lvl2pPr marL="609588" indent="0">
              <a:buNone/>
              <a:defRPr sz="934"/>
            </a:lvl2pPr>
            <a:lvl3pPr marL="1219176" indent="0">
              <a:buNone/>
              <a:defRPr sz="934"/>
            </a:lvl3pPr>
            <a:lvl4pPr marL="1828764" indent="0">
              <a:buNone/>
              <a:defRPr sz="934"/>
            </a:lvl4pPr>
            <a:lvl5pPr marL="2438352" indent="0">
              <a:buNone/>
              <a:defRPr sz="934"/>
            </a:lvl5pPr>
          </a:lstStyle>
          <a:p>
            <a:pPr lvl="0"/>
            <a:r>
              <a:rPr lang="en-US" dirty="0"/>
              <a:t>Click to edit Master text styles</a:t>
            </a:r>
          </a:p>
        </p:txBody>
      </p:sp>
      <p:sp>
        <p:nvSpPr>
          <p:cNvPr id="18" name="Slide Number Placeholder 5"/>
          <p:cNvSpPr txBox="1">
            <a:spLocks/>
          </p:cNvSpPr>
          <p:nvPr userDrawn="1"/>
        </p:nvSpPr>
        <p:spPr>
          <a:xfrm>
            <a:off x="423167" y="-6877"/>
            <a:ext cx="2912476" cy="1470025"/>
          </a:xfrm>
          <a:prstGeom prst="rect">
            <a:avLst/>
          </a:prstGeom>
          <a:solidFill>
            <a:schemeClr val="accent6"/>
          </a:solidFill>
        </p:spPr>
        <p:txBody>
          <a:bodyPr vert="horz" lIns="121920" tIns="60960" rIns="121920" bIns="6096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sz="934" dirty="0"/>
          </a:p>
        </p:txBody>
      </p:sp>
      <p:sp>
        <p:nvSpPr>
          <p:cNvPr id="19" name="Title 1"/>
          <p:cNvSpPr>
            <a:spLocks noGrp="1"/>
          </p:cNvSpPr>
          <p:nvPr>
            <p:ph type="ctrTitle"/>
          </p:nvPr>
        </p:nvSpPr>
        <p:spPr>
          <a:xfrm>
            <a:off x="555040" y="73056"/>
            <a:ext cx="2605852" cy="1336387"/>
          </a:xfrm>
        </p:spPr>
        <p:txBody>
          <a:bodyPr anchor="b">
            <a:noAutofit/>
          </a:bodyPr>
          <a:lstStyle>
            <a:lvl1pPr algn="l">
              <a:defRPr sz="2400">
                <a:solidFill>
                  <a:srgbClr val="FFFFFF"/>
                </a:solidFill>
              </a:defRPr>
            </a:lvl1pPr>
          </a:lstStyle>
          <a:p>
            <a:r>
              <a:rPr lang="en-US" dirty="0"/>
              <a:t>Click to edit Master title style</a:t>
            </a:r>
          </a:p>
        </p:txBody>
      </p:sp>
      <p:sp>
        <p:nvSpPr>
          <p:cNvPr id="12" name="Slide Number Placeholder 5"/>
          <p:cNvSpPr txBox="1">
            <a:spLocks/>
          </p:cNvSpPr>
          <p:nvPr userDrawn="1"/>
        </p:nvSpPr>
        <p:spPr>
          <a:xfrm>
            <a:off x="423167" y="6480152"/>
            <a:ext cx="2912476" cy="387101"/>
          </a:xfrm>
          <a:prstGeom prst="rect">
            <a:avLst/>
          </a:prstGeom>
          <a:solidFill>
            <a:schemeClr val="accent6"/>
          </a:solidFill>
        </p:spPr>
        <p:txBody>
          <a:bodyPr vert="horz" lIns="121920" tIns="60960" rIns="121920" bIns="6096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sz="934" dirty="0"/>
          </a:p>
        </p:txBody>
      </p:sp>
      <p:sp>
        <p:nvSpPr>
          <p:cNvPr id="13" name="TextBox 12"/>
          <p:cNvSpPr txBox="1"/>
          <p:nvPr userDrawn="1"/>
        </p:nvSpPr>
        <p:spPr>
          <a:xfrm>
            <a:off x="712999" y="6584685"/>
            <a:ext cx="2335896" cy="207301"/>
          </a:xfrm>
          <a:prstGeom prst="rect">
            <a:avLst/>
          </a:prstGeom>
          <a:noFill/>
        </p:spPr>
        <p:txBody>
          <a:bodyPr wrap="none" rtlCol="0" anchor="ctr">
            <a:spAutoFit/>
          </a:bodyPr>
          <a:lstStyle/>
          <a:p>
            <a:pPr algn="ctr" defTabSz="548640">
              <a:lnSpc>
                <a:spcPct val="70000"/>
              </a:lnSpc>
            </a:pPr>
            <a:r>
              <a:rPr lang="en-US" sz="934" dirty="0">
                <a:solidFill>
                  <a:srgbClr val="FFFFFF"/>
                </a:solidFill>
                <a:latin typeface="Open Sans"/>
                <a:cs typeface="Open Sans"/>
              </a:rPr>
              <a:t>GAJAH ANNUAL REPORT 2015   |   </a:t>
            </a:r>
            <a:fld id="{386B4344-649F-C745-A86B-93613093FF3C}" type="slidenum">
              <a:rPr lang="en-US" sz="1067">
                <a:solidFill>
                  <a:srgbClr val="FFFFFF"/>
                </a:solidFill>
              </a:rPr>
              <a:pPr algn="ctr" defTabSz="548640">
                <a:lnSpc>
                  <a:spcPct val="70000"/>
                </a:lnSpc>
              </a:pPr>
              <a:t>‹#›</a:t>
            </a:fld>
            <a:endParaRPr lang="en-US" sz="934" dirty="0">
              <a:solidFill>
                <a:srgbClr val="FFFFFF"/>
              </a:solidFill>
              <a:latin typeface="Open Sans"/>
              <a:cs typeface="Open Sans"/>
            </a:endParaRPr>
          </a:p>
        </p:txBody>
      </p:sp>
      <p:sp>
        <p:nvSpPr>
          <p:cNvPr id="17" name="Picture Placeholder 2"/>
          <p:cNvSpPr>
            <a:spLocks noGrp="1"/>
          </p:cNvSpPr>
          <p:nvPr>
            <p:ph type="pic" sz="quarter" idx="23"/>
          </p:nvPr>
        </p:nvSpPr>
        <p:spPr>
          <a:xfrm>
            <a:off x="8055251" y="1961368"/>
            <a:ext cx="4127500" cy="1892300"/>
          </a:xfrm>
        </p:spPr>
        <p:txBody>
          <a:bodyPr/>
          <a:lstStyle/>
          <a:p>
            <a:endParaRPr lang="en-US"/>
          </a:p>
        </p:txBody>
      </p:sp>
      <p:sp>
        <p:nvSpPr>
          <p:cNvPr id="20" name="Picture Placeholder 2"/>
          <p:cNvSpPr>
            <a:spLocks noGrp="1"/>
          </p:cNvSpPr>
          <p:nvPr>
            <p:ph type="pic" sz="quarter" idx="24"/>
          </p:nvPr>
        </p:nvSpPr>
        <p:spPr>
          <a:xfrm>
            <a:off x="4" y="1960992"/>
            <a:ext cx="4127500" cy="1892300"/>
          </a:xfrm>
        </p:spPr>
        <p:txBody>
          <a:bodyPr/>
          <a:lstStyle/>
          <a:p>
            <a:endParaRPr lang="en-US"/>
          </a:p>
        </p:txBody>
      </p:sp>
      <p:sp>
        <p:nvSpPr>
          <p:cNvPr id="21" name="Picture Placeholder 2"/>
          <p:cNvSpPr>
            <a:spLocks noGrp="1"/>
          </p:cNvSpPr>
          <p:nvPr>
            <p:ph type="pic" sz="quarter" idx="25"/>
          </p:nvPr>
        </p:nvSpPr>
        <p:spPr>
          <a:xfrm>
            <a:off x="4136756" y="1960612"/>
            <a:ext cx="3914560" cy="1892300"/>
          </a:xfrm>
        </p:spPr>
        <p:txBody>
          <a:bodyPr/>
          <a:lstStyle/>
          <a:p>
            <a:endParaRPr lang="en-US"/>
          </a:p>
        </p:txBody>
      </p:sp>
    </p:spTree>
    <p:extLst>
      <p:ext uri="{BB962C8B-B14F-4D97-AF65-F5344CB8AC3E}">
        <p14:creationId xmlns:p14="http://schemas.microsoft.com/office/powerpoint/2010/main" val="20002560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about 04">
    <p:spTree>
      <p:nvGrpSpPr>
        <p:cNvPr id="1" name=""/>
        <p:cNvGrpSpPr/>
        <p:nvPr/>
      </p:nvGrpSpPr>
      <p:grpSpPr>
        <a:xfrm>
          <a:off x="0" y="0"/>
          <a:ext cx="0" cy="0"/>
          <a:chOff x="0" y="0"/>
          <a:chExt cx="0" cy="0"/>
        </a:xfrm>
      </p:grpSpPr>
      <p:sp>
        <p:nvSpPr>
          <p:cNvPr id="5" name="Text Placeholder 18"/>
          <p:cNvSpPr>
            <a:spLocks noGrp="1"/>
          </p:cNvSpPr>
          <p:nvPr>
            <p:ph type="body" sz="quarter" idx="17"/>
          </p:nvPr>
        </p:nvSpPr>
        <p:spPr>
          <a:xfrm>
            <a:off x="423961" y="4803732"/>
            <a:ext cx="5551969" cy="1416797"/>
          </a:xfrm>
        </p:spPr>
        <p:txBody>
          <a:bodyPr>
            <a:normAutofit/>
          </a:bodyPr>
          <a:lstStyle>
            <a:lvl1pPr marL="0" indent="0">
              <a:buNone/>
              <a:defRPr sz="934"/>
            </a:lvl1pPr>
            <a:lvl2pPr marL="609588" indent="0">
              <a:buNone/>
              <a:defRPr sz="934"/>
            </a:lvl2pPr>
            <a:lvl3pPr marL="1219176" indent="0">
              <a:buNone/>
              <a:defRPr sz="934"/>
            </a:lvl3pPr>
            <a:lvl4pPr marL="1828764" indent="0">
              <a:buNone/>
              <a:defRPr sz="934"/>
            </a:lvl4pPr>
            <a:lvl5pPr marL="2438352" indent="0">
              <a:buNone/>
              <a:defRPr sz="934"/>
            </a:lvl5pPr>
          </a:lstStyle>
          <a:p>
            <a:pPr lvl="0"/>
            <a:r>
              <a:rPr lang="en-US" dirty="0"/>
              <a:t>Click to edit Master text styles</a:t>
            </a:r>
          </a:p>
        </p:txBody>
      </p:sp>
      <p:sp>
        <p:nvSpPr>
          <p:cNvPr id="7" name="Text Placeholder 18"/>
          <p:cNvSpPr>
            <a:spLocks noGrp="1"/>
          </p:cNvSpPr>
          <p:nvPr>
            <p:ph type="body" sz="quarter" idx="19"/>
          </p:nvPr>
        </p:nvSpPr>
        <p:spPr>
          <a:xfrm>
            <a:off x="6202841" y="4803732"/>
            <a:ext cx="5566567" cy="1416797"/>
          </a:xfrm>
        </p:spPr>
        <p:txBody>
          <a:bodyPr>
            <a:normAutofit/>
          </a:bodyPr>
          <a:lstStyle>
            <a:lvl1pPr marL="0" indent="0">
              <a:buNone/>
              <a:defRPr sz="934"/>
            </a:lvl1pPr>
            <a:lvl2pPr marL="609588" indent="0">
              <a:buNone/>
              <a:defRPr sz="934"/>
            </a:lvl2pPr>
            <a:lvl3pPr marL="1219176" indent="0">
              <a:buNone/>
              <a:defRPr sz="934"/>
            </a:lvl3pPr>
            <a:lvl4pPr marL="1828764" indent="0">
              <a:buNone/>
              <a:defRPr sz="934"/>
            </a:lvl4pPr>
            <a:lvl5pPr marL="2438352" indent="0">
              <a:buNone/>
              <a:defRPr sz="934"/>
            </a:lvl5pPr>
          </a:lstStyle>
          <a:p>
            <a:pPr lvl="0"/>
            <a:r>
              <a:rPr lang="en-US" dirty="0"/>
              <a:t>Click to edit Master text styles</a:t>
            </a:r>
          </a:p>
        </p:txBody>
      </p:sp>
      <p:sp>
        <p:nvSpPr>
          <p:cNvPr id="13" name="Text Placeholder 18"/>
          <p:cNvSpPr>
            <a:spLocks noGrp="1"/>
          </p:cNvSpPr>
          <p:nvPr>
            <p:ph type="body" sz="quarter" idx="21"/>
          </p:nvPr>
        </p:nvSpPr>
        <p:spPr>
          <a:xfrm>
            <a:off x="440527" y="2213718"/>
            <a:ext cx="2671675" cy="2368249"/>
          </a:xfrm>
        </p:spPr>
        <p:txBody>
          <a:bodyPr>
            <a:normAutofit/>
          </a:bodyPr>
          <a:lstStyle>
            <a:lvl1pPr marL="0" indent="0" algn="ctr">
              <a:buNone/>
              <a:defRPr sz="934"/>
            </a:lvl1pPr>
            <a:lvl2pPr marL="609588" indent="0">
              <a:buNone/>
              <a:defRPr sz="934"/>
            </a:lvl2pPr>
            <a:lvl3pPr marL="1219176" indent="0">
              <a:buNone/>
              <a:defRPr sz="934"/>
            </a:lvl3pPr>
            <a:lvl4pPr marL="1828764" indent="0">
              <a:buNone/>
              <a:defRPr sz="934"/>
            </a:lvl4pPr>
            <a:lvl5pPr marL="2438352" indent="0">
              <a:buNone/>
              <a:defRPr sz="934"/>
            </a:lvl5pPr>
          </a:lstStyle>
          <a:p>
            <a:pPr lvl="0"/>
            <a:r>
              <a:rPr lang="en-US" dirty="0"/>
              <a:t>Click to edit Master text styles</a:t>
            </a:r>
          </a:p>
        </p:txBody>
      </p:sp>
      <p:sp>
        <p:nvSpPr>
          <p:cNvPr id="14" name="Text Placeholder 18"/>
          <p:cNvSpPr>
            <a:spLocks noGrp="1"/>
          </p:cNvSpPr>
          <p:nvPr>
            <p:ph type="body" sz="quarter" idx="22"/>
          </p:nvPr>
        </p:nvSpPr>
        <p:spPr>
          <a:xfrm>
            <a:off x="3304252" y="2213718"/>
            <a:ext cx="2671675" cy="2368249"/>
          </a:xfrm>
        </p:spPr>
        <p:txBody>
          <a:bodyPr>
            <a:normAutofit/>
          </a:bodyPr>
          <a:lstStyle>
            <a:lvl1pPr marL="0" indent="0" algn="ctr">
              <a:buNone/>
              <a:defRPr sz="934"/>
            </a:lvl1pPr>
            <a:lvl2pPr marL="609588" indent="0">
              <a:buNone/>
              <a:defRPr sz="934"/>
            </a:lvl2pPr>
            <a:lvl3pPr marL="1219176" indent="0">
              <a:buNone/>
              <a:defRPr sz="934"/>
            </a:lvl3pPr>
            <a:lvl4pPr marL="1828764" indent="0">
              <a:buNone/>
              <a:defRPr sz="934"/>
            </a:lvl4pPr>
            <a:lvl5pPr marL="2438352" indent="0">
              <a:buNone/>
              <a:defRPr sz="934"/>
            </a:lvl5pPr>
          </a:lstStyle>
          <a:p>
            <a:pPr lvl="0"/>
            <a:r>
              <a:rPr lang="en-US" dirty="0"/>
              <a:t>Click to edit Master text styles</a:t>
            </a:r>
          </a:p>
        </p:txBody>
      </p:sp>
      <p:sp>
        <p:nvSpPr>
          <p:cNvPr id="15" name="Text Placeholder 18"/>
          <p:cNvSpPr>
            <a:spLocks noGrp="1"/>
          </p:cNvSpPr>
          <p:nvPr>
            <p:ph type="body" sz="quarter" idx="23"/>
          </p:nvPr>
        </p:nvSpPr>
        <p:spPr>
          <a:xfrm>
            <a:off x="6202838" y="2213718"/>
            <a:ext cx="2671675" cy="2368249"/>
          </a:xfrm>
        </p:spPr>
        <p:txBody>
          <a:bodyPr>
            <a:normAutofit/>
          </a:bodyPr>
          <a:lstStyle>
            <a:lvl1pPr marL="0" indent="0" algn="ctr">
              <a:buNone/>
              <a:defRPr sz="934"/>
            </a:lvl1pPr>
            <a:lvl2pPr marL="609588" indent="0">
              <a:buNone/>
              <a:defRPr sz="934"/>
            </a:lvl2pPr>
            <a:lvl3pPr marL="1219176" indent="0">
              <a:buNone/>
              <a:defRPr sz="934"/>
            </a:lvl3pPr>
            <a:lvl4pPr marL="1828764" indent="0">
              <a:buNone/>
              <a:defRPr sz="934"/>
            </a:lvl4pPr>
            <a:lvl5pPr marL="2438352" indent="0">
              <a:buNone/>
              <a:defRPr sz="934"/>
            </a:lvl5pPr>
          </a:lstStyle>
          <a:p>
            <a:pPr lvl="0"/>
            <a:r>
              <a:rPr lang="en-US" dirty="0"/>
              <a:t>Click to edit Master text styles</a:t>
            </a:r>
          </a:p>
        </p:txBody>
      </p:sp>
      <p:sp>
        <p:nvSpPr>
          <p:cNvPr id="16" name="Text Placeholder 18"/>
          <p:cNvSpPr>
            <a:spLocks noGrp="1"/>
          </p:cNvSpPr>
          <p:nvPr>
            <p:ph type="body" sz="quarter" idx="24"/>
          </p:nvPr>
        </p:nvSpPr>
        <p:spPr>
          <a:xfrm>
            <a:off x="9097732" y="2213718"/>
            <a:ext cx="2671675" cy="2368249"/>
          </a:xfrm>
        </p:spPr>
        <p:txBody>
          <a:bodyPr>
            <a:normAutofit/>
          </a:bodyPr>
          <a:lstStyle>
            <a:lvl1pPr marL="0" indent="0" algn="ctr">
              <a:buNone/>
              <a:defRPr sz="934"/>
            </a:lvl1pPr>
            <a:lvl2pPr marL="609588" indent="0">
              <a:buNone/>
              <a:defRPr sz="934"/>
            </a:lvl2pPr>
            <a:lvl3pPr marL="1219176" indent="0">
              <a:buNone/>
              <a:defRPr sz="934"/>
            </a:lvl3pPr>
            <a:lvl4pPr marL="1828764" indent="0">
              <a:buNone/>
              <a:defRPr sz="934"/>
            </a:lvl4pPr>
            <a:lvl5pPr marL="2438352" indent="0">
              <a:buNone/>
              <a:defRPr sz="934"/>
            </a:lvl5pPr>
          </a:lstStyle>
          <a:p>
            <a:pPr lvl="0"/>
            <a:r>
              <a:rPr lang="en-US" dirty="0"/>
              <a:t>Click to edit Master text styles</a:t>
            </a:r>
          </a:p>
        </p:txBody>
      </p:sp>
      <p:sp>
        <p:nvSpPr>
          <p:cNvPr id="21" name="Slide Number Placeholder 5"/>
          <p:cNvSpPr txBox="1">
            <a:spLocks/>
          </p:cNvSpPr>
          <p:nvPr userDrawn="1"/>
        </p:nvSpPr>
        <p:spPr>
          <a:xfrm>
            <a:off x="423167" y="-6877"/>
            <a:ext cx="2912476" cy="1470025"/>
          </a:xfrm>
          <a:prstGeom prst="rect">
            <a:avLst/>
          </a:prstGeom>
          <a:solidFill>
            <a:schemeClr val="accent6"/>
          </a:solidFill>
        </p:spPr>
        <p:txBody>
          <a:bodyPr vert="horz" lIns="121920" tIns="60960" rIns="121920" bIns="6096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sz="934" dirty="0"/>
          </a:p>
        </p:txBody>
      </p:sp>
      <p:sp>
        <p:nvSpPr>
          <p:cNvPr id="22" name="Title 1"/>
          <p:cNvSpPr>
            <a:spLocks noGrp="1"/>
          </p:cNvSpPr>
          <p:nvPr>
            <p:ph type="ctrTitle"/>
          </p:nvPr>
        </p:nvSpPr>
        <p:spPr>
          <a:xfrm>
            <a:off x="555040" y="73056"/>
            <a:ext cx="2605852" cy="1336387"/>
          </a:xfrm>
        </p:spPr>
        <p:txBody>
          <a:bodyPr anchor="b">
            <a:noAutofit/>
          </a:bodyPr>
          <a:lstStyle>
            <a:lvl1pPr algn="l">
              <a:defRPr sz="2400">
                <a:solidFill>
                  <a:srgbClr val="FFFFFF"/>
                </a:solidFill>
              </a:defRPr>
            </a:lvl1pPr>
          </a:lstStyle>
          <a:p>
            <a:r>
              <a:rPr lang="en-US" dirty="0"/>
              <a:t>Click to edit Master title style</a:t>
            </a:r>
          </a:p>
        </p:txBody>
      </p:sp>
      <p:sp>
        <p:nvSpPr>
          <p:cNvPr id="12" name="Slide Number Placeholder 5"/>
          <p:cNvSpPr txBox="1">
            <a:spLocks/>
          </p:cNvSpPr>
          <p:nvPr userDrawn="1"/>
        </p:nvSpPr>
        <p:spPr>
          <a:xfrm>
            <a:off x="423167" y="6480152"/>
            <a:ext cx="2912476" cy="387101"/>
          </a:xfrm>
          <a:prstGeom prst="rect">
            <a:avLst/>
          </a:prstGeom>
          <a:solidFill>
            <a:schemeClr val="accent6"/>
          </a:solidFill>
        </p:spPr>
        <p:txBody>
          <a:bodyPr vert="horz" lIns="121920" tIns="60960" rIns="121920" bIns="6096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sz="934" dirty="0"/>
          </a:p>
        </p:txBody>
      </p:sp>
      <p:sp>
        <p:nvSpPr>
          <p:cNvPr id="17" name="TextBox 16"/>
          <p:cNvSpPr txBox="1"/>
          <p:nvPr userDrawn="1"/>
        </p:nvSpPr>
        <p:spPr>
          <a:xfrm>
            <a:off x="712999" y="6584685"/>
            <a:ext cx="2335896" cy="207301"/>
          </a:xfrm>
          <a:prstGeom prst="rect">
            <a:avLst/>
          </a:prstGeom>
          <a:noFill/>
        </p:spPr>
        <p:txBody>
          <a:bodyPr wrap="none" rtlCol="0" anchor="ctr">
            <a:spAutoFit/>
          </a:bodyPr>
          <a:lstStyle/>
          <a:p>
            <a:pPr algn="ctr" defTabSz="548640">
              <a:lnSpc>
                <a:spcPct val="70000"/>
              </a:lnSpc>
            </a:pPr>
            <a:r>
              <a:rPr lang="en-US" sz="934" dirty="0">
                <a:solidFill>
                  <a:srgbClr val="FFFFFF"/>
                </a:solidFill>
                <a:latin typeface="Open Sans"/>
                <a:cs typeface="Open Sans"/>
              </a:rPr>
              <a:t>GAJAH ANNUAL REPORT 2015   |   </a:t>
            </a:r>
            <a:fld id="{386B4344-649F-C745-A86B-93613093FF3C}" type="slidenum">
              <a:rPr lang="en-US" sz="1067">
                <a:solidFill>
                  <a:srgbClr val="FFFFFF"/>
                </a:solidFill>
              </a:rPr>
              <a:pPr algn="ctr" defTabSz="548640">
                <a:lnSpc>
                  <a:spcPct val="70000"/>
                </a:lnSpc>
              </a:pPr>
              <a:t>‹#›</a:t>
            </a:fld>
            <a:endParaRPr lang="en-US" sz="934" dirty="0">
              <a:solidFill>
                <a:srgbClr val="FFFFFF"/>
              </a:solidFill>
              <a:latin typeface="Open Sans"/>
              <a:cs typeface="Open Sans"/>
            </a:endParaRPr>
          </a:p>
        </p:txBody>
      </p:sp>
    </p:spTree>
    <p:extLst>
      <p:ext uri="{BB962C8B-B14F-4D97-AF65-F5344CB8AC3E}">
        <p14:creationId xmlns:p14="http://schemas.microsoft.com/office/powerpoint/2010/main" val="35274866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about 04">
    <p:spTree>
      <p:nvGrpSpPr>
        <p:cNvPr id="1" name=""/>
        <p:cNvGrpSpPr/>
        <p:nvPr/>
      </p:nvGrpSpPr>
      <p:grpSpPr>
        <a:xfrm>
          <a:off x="0" y="0"/>
          <a:ext cx="0" cy="0"/>
          <a:chOff x="0" y="0"/>
          <a:chExt cx="0" cy="0"/>
        </a:xfrm>
      </p:grpSpPr>
      <p:sp>
        <p:nvSpPr>
          <p:cNvPr id="5" name="Text Placeholder 18"/>
          <p:cNvSpPr>
            <a:spLocks noGrp="1"/>
          </p:cNvSpPr>
          <p:nvPr>
            <p:ph type="body" sz="quarter" idx="17"/>
          </p:nvPr>
        </p:nvSpPr>
        <p:spPr>
          <a:xfrm>
            <a:off x="731310" y="3818860"/>
            <a:ext cx="2428795" cy="2509944"/>
          </a:xfrm>
        </p:spPr>
        <p:txBody>
          <a:bodyPr>
            <a:normAutofit/>
          </a:bodyPr>
          <a:lstStyle>
            <a:lvl1pPr marL="0" indent="0">
              <a:buNone/>
              <a:defRPr sz="934"/>
            </a:lvl1pPr>
            <a:lvl2pPr marL="609588" indent="0">
              <a:buNone/>
              <a:defRPr sz="934"/>
            </a:lvl2pPr>
            <a:lvl3pPr marL="1219176" indent="0">
              <a:buNone/>
              <a:defRPr sz="934"/>
            </a:lvl3pPr>
            <a:lvl4pPr marL="1828764" indent="0">
              <a:buNone/>
              <a:defRPr sz="934"/>
            </a:lvl4pPr>
            <a:lvl5pPr marL="2438352" indent="0">
              <a:buNone/>
              <a:defRPr sz="934"/>
            </a:lvl5pPr>
          </a:lstStyle>
          <a:p>
            <a:pPr lvl="0"/>
            <a:r>
              <a:rPr lang="en-US" dirty="0"/>
              <a:t>Click to edit Master text styles</a:t>
            </a:r>
          </a:p>
        </p:txBody>
      </p:sp>
      <p:sp>
        <p:nvSpPr>
          <p:cNvPr id="6" name="Text Placeholder 18"/>
          <p:cNvSpPr>
            <a:spLocks noGrp="1"/>
          </p:cNvSpPr>
          <p:nvPr>
            <p:ph type="body" sz="quarter" idx="18"/>
          </p:nvPr>
        </p:nvSpPr>
        <p:spPr>
          <a:xfrm>
            <a:off x="3495421" y="3818860"/>
            <a:ext cx="2428795" cy="2509944"/>
          </a:xfrm>
        </p:spPr>
        <p:txBody>
          <a:bodyPr>
            <a:normAutofit/>
          </a:bodyPr>
          <a:lstStyle>
            <a:lvl1pPr marL="0" indent="0">
              <a:buNone/>
              <a:defRPr sz="934"/>
            </a:lvl1pPr>
            <a:lvl2pPr marL="609588" indent="0">
              <a:buNone/>
              <a:defRPr sz="934"/>
            </a:lvl2pPr>
            <a:lvl3pPr marL="1219176" indent="0">
              <a:buNone/>
              <a:defRPr sz="934"/>
            </a:lvl3pPr>
            <a:lvl4pPr marL="1828764" indent="0">
              <a:buNone/>
              <a:defRPr sz="934"/>
            </a:lvl4pPr>
            <a:lvl5pPr marL="2438352" indent="0">
              <a:buNone/>
              <a:defRPr sz="934"/>
            </a:lvl5pPr>
          </a:lstStyle>
          <a:p>
            <a:pPr lvl="0"/>
            <a:r>
              <a:rPr lang="en-US" dirty="0"/>
              <a:t>Click to edit Master text styles</a:t>
            </a:r>
          </a:p>
        </p:txBody>
      </p:sp>
      <p:sp>
        <p:nvSpPr>
          <p:cNvPr id="7" name="Text Placeholder 18"/>
          <p:cNvSpPr>
            <a:spLocks noGrp="1"/>
          </p:cNvSpPr>
          <p:nvPr>
            <p:ph type="body" sz="quarter" idx="19"/>
          </p:nvPr>
        </p:nvSpPr>
        <p:spPr>
          <a:xfrm>
            <a:off x="6264510" y="3818860"/>
            <a:ext cx="2428795" cy="2509944"/>
          </a:xfrm>
        </p:spPr>
        <p:txBody>
          <a:bodyPr>
            <a:normAutofit/>
          </a:bodyPr>
          <a:lstStyle>
            <a:lvl1pPr marL="0" indent="0">
              <a:buNone/>
              <a:defRPr sz="934"/>
            </a:lvl1pPr>
            <a:lvl2pPr marL="609588" indent="0">
              <a:buNone/>
              <a:defRPr sz="934"/>
            </a:lvl2pPr>
            <a:lvl3pPr marL="1219176" indent="0">
              <a:buNone/>
              <a:defRPr sz="934"/>
            </a:lvl3pPr>
            <a:lvl4pPr marL="1828764" indent="0">
              <a:buNone/>
              <a:defRPr sz="934"/>
            </a:lvl4pPr>
            <a:lvl5pPr marL="2438352" indent="0">
              <a:buNone/>
              <a:defRPr sz="934"/>
            </a:lvl5pPr>
          </a:lstStyle>
          <a:p>
            <a:pPr lvl="0"/>
            <a:r>
              <a:rPr lang="en-US" dirty="0"/>
              <a:t>Click to edit Master text styles</a:t>
            </a:r>
          </a:p>
        </p:txBody>
      </p:sp>
      <p:sp>
        <p:nvSpPr>
          <p:cNvPr id="12" name="Text Placeholder 18"/>
          <p:cNvSpPr>
            <a:spLocks noGrp="1"/>
          </p:cNvSpPr>
          <p:nvPr>
            <p:ph type="body" sz="quarter" idx="20"/>
          </p:nvPr>
        </p:nvSpPr>
        <p:spPr>
          <a:xfrm>
            <a:off x="9029907" y="3818860"/>
            <a:ext cx="2428795" cy="2509944"/>
          </a:xfrm>
        </p:spPr>
        <p:txBody>
          <a:bodyPr>
            <a:normAutofit/>
          </a:bodyPr>
          <a:lstStyle>
            <a:lvl1pPr marL="0" indent="0">
              <a:buNone/>
              <a:defRPr sz="934"/>
            </a:lvl1pPr>
            <a:lvl2pPr marL="609588" indent="0">
              <a:buNone/>
              <a:defRPr sz="934"/>
            </a:lvl2pPr>
            <a:lvl3pPr marL="1219176" indent="0">
              <a:buNone/>
              <a:defRPr sz="934"/>
            </a:lvl3pPr>
            <a:lvl4pPr marL="1828764" indent="0">
              <a:buNone/>
              <a:defRPr sz="934"/>
            </a:lvl4pPr>
            <a:lvl5pPr marL="2438352" indent="0">
              <a:buNone/>
              <a:defRPr sz="934"/>
            </a:lvl5pPr>
          </a:lstStyle>
          <a:p>
            <a:pPr lvl="0"/>
            <a:r>
              <a:rPr lang="en-US" dirty="0"/>
              <a:t>Click to edit Master text styles</a:t>
            </a:r>
          </a:p>
        </p:txBody>
      </p:sp>
      <p:sp>
        <p:nvSpPr>
          <p:cNvPr id="13" name="Text Placeholder 18"/>
          <p:cNvSpPr>
            <a:spLocks noGrp="1"/>
          </p:cNvSpPr>
          <p:nvPr>
            <p:ph type="body" sz="quarter" idx="21"/>
          </p:nvPr>
        </p:nvSpPr>
        <p:spPr>
          <a:xfrm>
            <a:off x="731310" y="2197937"/>
            <a:ext cx="2428795" cy="1416797"/>
          </a:xfrm>
        </p:spPr>
        <p:txBody>
          <a:bodyPr>
            <a:normAutofit/>
          </a:bodyPr>
          <a:lstStyle>
            <a:lvl1pPr marL="0" indent="0" algn="ctr">
              <a:buNone/>
              <a:defRPr sz="934"/>
            </a:lvl1pPr>
            <a:lvl2pPr marL="609588" indent="0">
              <a:buNone/>
              <a:defRPr sz="934"/>
            </a:lvl2pPr>
            <a:lvl3pPr marL="1219176" indent="0">
              <a:buNone/>
              <a:defRPr sz="934"/>
            </a:lvl3pPr>
            <a:lvl4pPr marL="1828764" indent="0">
              <a:buNone/>
              <a:defRPr sz="934"/>
            </a:lvl4pPr>
            <a:lvl5pPr marL="2438352" indent="0">
              <a:buNone/>
              <a:defRPr sz="934"/>
            </a:lvl5pPr>
          </a:lstStyle>
          <a:p>
            <a:pPr lvl="0"/>
            <a:r>
              <a:rPr lang="en-US" dirty="0"/>
              <a:t>Click to edit Master text styles</a:t>
            </a:r>
          </a:p>
        </p:txBody>
      </p:sp>
      <p:sp>
        <p:nvSpPr>
          <p:cNvPr id="14" name="Text Placeholder 18"/>
          <p:cNvSpPr>
            <a:spLocks noGrp="1"/>
          </p:cNvSpPr>
          <p:nvPr>
            <p:ph type="body" sz="quarter" idx="22"/>
          </p:nvPr>
        </p:nvSpPr>
        <p:spPr>
          <a:xfrm>
            <a:off x="3495421" y="2197937"/>
            <a:ext cx="2428795" cy="1416797"/>
          </a:xfrm>
        </p:spPr>
        <p:txBody>
          <a:bodyPr>
            <a:normAutofit/>
          </a:bodyPr>
          <a:lstStyle>
            <a:lvl1pPr marL="0" indent="0" algn="ctr">
              <a:buNone/>
              <a:defRPr sz="934"/>
            </a:lvl1pPr>
            <a:lvl2pPr marL="609588" indent="0">
              <a:buNone/>
              <a:defRPr sz="934"/>
            </a:lvl2pPr>
            <a:lvl3pPr marL="1219176" indent="0">
              <a:buNone/>
              <a:defRPr sz="934"/>
            </a:lvl3pPr>
            <a:lvl4pPr marL="1828764" indent="0">
              <a:buNone/>
              <a:defRPr sz="934"/>
            </a:lvl4pPr>
            <a:lvl5pPr marL="2438352" indent="0">
              <a:buNone/>
              <a:defRPr sz="934"/>
            </a:lvl5pPr>
          </a:lstStyle>
          <a:p>
            <a:pPr lvl="0"/>
            <a:r>
              <a:rPr lang="en-US" dirty="0"/>
              <a:t>Click to edit Master text styles</a:t>
            </a:r>
          </a:p>
        </p:txBody>
      </p:sp>
      <p:sp>
        <p:nvSpPr>
          <p:cNvPr id="15" name="Text Placeholder 18"/>
          <p:cNvSpPr>
            <a:spLocks noGrp="1"/>
          </p:cNvSpPr>
          <p:nvPr>
            <p:ph type="body" sz="quarter" idx="23"/>
          </p:nvPr>
        </p:nvSpPr>
        <p:spPr>
          <a:xfrm>
            <a:off x="6264510" y="2197937"/>
            <a:ext cx="2428795" cy="1416797"/>
          </a:xfrm>
        </p:spPr>
        <p:txBody>
          <a:bodyPr>
            <a:normAutofit/>
          </a:bodyPr>
          <a:lstStyle>
            <a:lvl1pPr marL="0" indent="0" algn="ctr">
              <a:buNone/>
              <a:defRPr sz="934"/>
            </a:lvl1pPr>
            <a:lvl2pPr marL="609588" indent="0">
              <a:buNone/>
              <a:defRPr sz="934"/>
            </a:lvl2pPr>
            <a:lvl3pPr marL="1219176" indent="0">
              <a:buNone/>
              <a:defRPr sz="934"/>
            </a:lvl3pPr>
            <a:lvl4pPr marL="1828764" indent="0">
              <a:buNone/>
              <a:defRPr sz="934"/>
            </a:lvl4pPr>
            <a:lvl5pPr marL="2438352" indent="0">
              <a:buNone/>
              <a:defRPr sz="934"/>
            </a:lvl5pPr>
          </a:lstStyle>
          <a:p>
            <a:pPr lvl="0"/>
            <a:r>
              <a:rPr lang="en-US" dirty="0"/>
              <a:t>Click to edit Master text styles</a:t>
            </a:r>
          </a:p>
        </p:txBody>
      </p:sp>
      <p:sp>
        <p:nvSpPr>
          <p:cNvPr id="16" name="Text Placeholder 18"/>
          <p:cNvSpPr>
            <a:spLocks noGrp="1"/>
          </p:cNvSpPr>
          <p:nvPr>
            <p:ph type="body" sz="quarter" idx="24"/>
          </p:nvPr>
        </p:nvSpPr>
        <p:spPr>
          <a:xfrm>
            <a:off x="9029907" y="2197937"/>
            <a:ext cx="2428795" cy="1416797"/>
          </a:xfrm>
        </p:spPr>
        <p:txBody>
          <a:bodyPr>
            <a:normAutofit/>
          </a:bodyPr>
          <a:lstStyle>
            <a:lvl1pPr marL="0" indent="0" algn="ctr">
              <a:buNone/>
              <a:defRPr sz="934"/>
            </a:lvl1pPr>
            <a:lvl2pPr marL="609588" indent="0">
              <a:buNone/>
              <a:defRPr sz="934"/>
            </a:lvl2pPr>
            <a:lvl3pPr marL="1219176" indent="0">
              <a:buNone/>
              <a:defRPr sz="934"/>
            </a:lvl3pPr>
            <a:lvl4pPr marL="1828764" indent="0">
              <a:buNone/>
              <a:defRPr sz="934"/>
            </a:lvl4pPr>
            <a:lvl5pPr marL="2438352" indent="0">
              <a:buNone/>
              <a:defRPr sz="934"/>
            </a:lvl5pPr>
          </a:lstStyle>
          <a:p>
            <a:pPr lvl="0"/>
            <a:r>
              <a:rPr lang="en-US" dirty="0"/>
              <a:t>Click to edit Master text styles</a:t>
            </a:r>
          </a:p>
        </p:txBody>
      </p:sp>
      <p:sp>
        <p:nvSpPr>
          <p:cNvPr id="23" name="Slide Number Placeholder 5"/>
          <p:cNvSpPr txBox="1">
            <a:spLocks/>
          </p:cNvSpPr>
          <p:nvPr userDrawn="1"/>
        </p:nvSpPr>
        <p:spPr>
          <a:xfrm>
            <a:off x="423167" y="-6877"/>
            <a:ext cx="2912476" cy="1470025"/>
          </a:xfrm>
          <a:prstGeom prst="rect">
            <a:avLst/>
          </a:prstGeom>
          <a:solidFill>
            <a:schemeClr val="accent6"/>
          </a:solidFill>
        </p:spPr>
        <p:txBody>
          <a:bodyPr vert="horz" lIns="121920" tIns="60960" rIns="121920" bIns="6096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sz="934" dirty="0"/>
          </a:p>
        </p:txBody>
      </p:sp>
      <p:sp>
        <p:nvSpPr>
          <p:cNvPr id="24" name="Title 1"/>
          <p:cNvSpPr>
            <a:spLocks noGrp="1"/>
          </p:cNvSpPr>
          <p:nvPr>
            <p:ph type="ctrTitle"/>
          </p:nvPr>
        </p:nvSpPr>
        <p:spPr>
          <a:xfrm>
            <a:off x="555040" y="73056"/>
            <a:ext cx="2605852" cy="1336387"/>
          </a:xfrm>
        </p:spPr>
        <p:txBody>
          <a:bodyPr anchor="b">
            <a:noAutofit/>
          </a:bodyPr>
          <a:lstStyle>
            <a:lvl1pPr algn="l">
              <a:defRPr sz="2400">
                <a:solidFill>
                  <a:srgbClr val="FFFFFF"/>
                </a:solidFill>
              </a:defRPr>
            </a:lvl1pPr>
          </a:lstStyle>
          <a:p>
            <a:r>
              <a:rPr lang="en-US" dirty="0"/>
              <a:t>Click to edit Master title style</a:t>
            </a:r>
          </a:p>
        </p:txBody>
      </p:sp>
      <p:sp>
        <p:nvSpPr>
          <p:cNvPr id="17" name="Slide Number Placeholder 5"/>
          <p:cNvSpPr txBox="1">
            <a:spLocks/>
          </p:cNvSpPr>
          <p:nvPr userDrawn="1"/>
        </p:nvSpPr>
        <p:spPr>
          <a:xfrm>
            <a:off x="423167" y="6480152"/>
            <a:ext cx="2912476" cy="387101"/>
          </a:xfrm>
          <a:prstGeom prst="rect">
            <a:avLst/>
          </a:prstGeom>
          <a:solidFill>
            <a:schemeClr val="accent6"/>
          </a:solidFill>
        </p:spPr>
        <p:txBody>
          <a:bodyPr vert="horz" lIns="121920" tIns="60960" rIns="121920" bIns="6096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sz="934" dirty="0"/>
          </a:p>
        </p:txBody>
      </p:sp>
      <p:sp>
        <p:nvSpPr>
          <p:cNvPr id="18" name="TextBox 17"/>
          <p:cNvSpPr txBox="1"/>
          <p:nvPr userDrawn="1"/>
        </p:nvSpPr>
        <p:spPr>
          <a:xfrm>
            <a:off x="712999" y="6584685"/>
            <a:ext cx="2335896" cy="207301"/>
          </a:xfrm>
          <a:prstGeom prst="rect">
            <a:avLst/>
          </a:prstGeom>
          <a:noFill/>
        </p:spPr>
        <p:txBody>
          <a:bodyPr wrap="none" rtlCol="0" anchor="ctr">
            <a:spAutoFit/>
          </a:bodyPr>
          <a:lstStyle/>
          <a:p>
            <a:pPr algn="ctr" defTabSz="548640">
              <a:lnSpc>
                <a:spcPct val="70000"/>
              </a:lnSpc>
            </a:pPr>
            <a:r>
              <a:rPr lang="en-US" sz="934" dirty="0">
                <a:solidFill>
                  <a:srgbClr val="FFFFFF"/>
                </a:solidFill>
                <a:latin typeface="Open Sans"/>
                <a:cs typeface="Open Sans"/>
              </a:rPr>
              <a:t>GAJAH ANNUAL REPORT 2015   |   </a:t>
            </a:r>
            <a:fld id="{386B4344-649F-C745-A86B-93613093FF3C}" type="slidenum">
              <a:rPr lang="en-US" sz="1067">
                <a:solidFill>
                  <a:srgbClr val="FFFFFF"/>
                </a:solidFill>
              </a:rPr>
              <a:pPr algn="ctr" defTabSz="548640">
                <a:lnSpc>
                  <a:spcPct val="70000"/>
                </a:lnSpc>
              </a:pPr>
              <a:t>‹#›</a:t>
            </a:fld>
            <a:endParaRPr lang="en-US" sz="934" dirty="0">
              <a:solidFill>
                <a:srgbClr val="FFFFFF"/>
              </a:solidFill>
              <a:latin typeface="Open Sans"/>
              <a:cs typeface="Open Sans"/>
            </a:endParaRPr>
          </a:p>
        </p:txBody>
      </p:sp>
    </p:spTree>
    <p:extLst>
      <p:ext uri="{BB962C8B-B14F-4D97-AF65-F5344CB8AC3E}">
        <p14:creationId xmlns:p14="http://schemas.microsoft.com/office/powerpoint/2010/main" val="7065792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about 04">
    <p:spTree>
      <p:nvGrpSpPr>
        <p:cNvPr id="1" name=""/>
        <p:cNvGrpSpPr/>
        <p:nvPr/>
      </p:nvGrpSpPr>
      <p:grpSpPr>
        <a:xfrm>
          <a:off x="0" y="0"/>
          <a:ext cx="0" cy="0"/>
          <a:chOff x="0" y="0"/>
          <a:chExt cx="0" cy="0"/>
        </a:xfrm>
      </p:grpSpPr>
      <p:sp>
        <p:nvSpPr>
          <p:cNvPr id="5" name="Picture Placeholder 2"/>
          <p:cNvSpPr>
            <a:spLocks noGrp="1"/>
          </p:cNvSpPr>
          <p:nvPr>
            <p:ph type="pic" sz="quarter" idx="29" hasCustomPrompt="1"/>
          </p:nvPr>
        </p:nvSpPr>
        <p:spPr>
          <a:xfrm>
            <a:off x="-8467" y="1911338"/>
            <a:ext cx="3031001" cy="2755456"/>
          </a:xfrm>
          <a:prstGeom prst="rect">
            <a:avLst/>
          </a:prstGeom>
        </p:spPr>
        <p:txBody>
          <a:bodyPr vert="horz" anchor="t">
            <a:normAutofit/>
          </a:bodyPr>
          <a:lstStyle>
            <a:lvl1pPr marL="0" indent="0" algn="l">
              <a:buNone/>
              <a:defRPr sz="934">
                <a:solidFill>
                  <a:schemeClr val="tx1">
                    <a:lumMod val="75000"/>
                    <a:lumOff val="25000"/>
                  </a:schemeClr>
                </a:solidFill>
                <a:latin typeface="Open Sans"/>
                <a:cs typeface="Open Sans"/>
              </a:defRPr>
            </a:lvl1pPr>
          </a:lstStyle>
          <a:p>
            <a:r>
              <a:rPr lang="en-US" dirty="0" err="1"/>
              <a:t>Inser</a:t>
            </a:r>
            <a:r>
              <a:rPr lang="en-US" dirty="0"/>
              <a:t> Image</a:t>
            </a:r>
          </a:p>
        </p:txBody>
      </p:sp>
      <p:sp>
        <p:nvSpPr>
          <p:cNvPr id="6" name="Picture Placeholder 2"/>
          <p:cNvSpPr>
            <a:spLocks noGrp="1"/>
          </p:cNvSpPr>
          <p:nvPr>
            <p:ph type="pic" sz="quarter" idx="30" hasCustomPrompt="1"/>
          </p:nvPr>
        </p:nvSpPr>
        <p:spPr>
          <a:xfrm>
            <a:off x="3045200" y="1911338"/>
            <a:ext cx="3031001" cy="2755456"/>
          </a:xfrm>
          <a:prstGeom prst="rect">
            <a:avLst/>
          </a:prstGeom>
        </p:spPr>
        <p:txBody>
          <a:bodyPr vert="horz" anchor="t">
            <a:normAutofit/>
          </a:bodyPr>
          <a:lstStyle>
            <a:lvl1pPr marL="0" indent="0" algn="l">
              <a:buNone/>
              <a:defRPr sz="934">
                <a:solidFill>
                  <a:schemeClr val="tx1">
                    <a:lumMod val="75000"/>
                    <a:lumOff val="25000"/>
                  </a:schemeClr>
                </a:solidFill>
                <a:latin typeface="Open Sans"/>
                <a:cs typeface="Open Sans"/>
              </a:defRPr>
            </a:lvl1pPr>
          </a:lstStyle>
          <a:p>
            <a:r>
              <a:rPr lang="en-US" dirty="0" err="1"/>
              <a:t>Inser</a:t>
            </a:r>
            <a:r>
              <a:rPr lang="en-US" dirty="0"/>
              <a:t> Image</a:t>
            </a:r>
          </a:p>
        </p:txBody>
      </p:sp>
      <p:sp>
        <p:nvSpPr>
          <p:cNvPr id="7" name="Picture Placeholder 2"/>
          <p:cNvSpPr>
            <a:spLocks noGrp="1"/>
          </p:cNvSpPr>
          <p:nvPr>
            <p:ph type="pic" sz="quarter" idx="31" hasCustomPrompt="1"/>
          </p:nvPr>
        </p:nvSpPr>
        <p:spPr>
          <a:xfrm>
            <a:off x="6108830" y="1911338"/>
            <a:ext cx="3031001" cy="2755456"/>
          </a:xfrm>
          <a:prstGeom prst="rect">
            <a:avLst/>
          </a:prstGeom>
        </p:spPr>
        <p:txBody>
          <a:bodyPr vert="horz" anchor="t">
            <a:normAutofit/>
          </a:bodyPr>
          <a:lstStyle>
            <a:lvl1pPr marL="0" indent="0" algn="l">
              <a:buNone/>
              <a:defRPr sz="934">
                <a:solidFill>
                  <a:schemeClr val="tx1">
                    <a:lumMod val="75000"/>
                    <a:lumOff val="25000"/>
                  </a:schemeClr>
                </a:solidFill>
                <a:latin typeface="Open Sans"/>
                <a:cs typeface="Open Sans"/>
              </a:defRPr>
            </a:lvl1pPr>
          </a:lstStyle>
          <a:p>
            <a:r>
              <a:rPr lang="en-US" dirty="0" err="1"/>
              <a:t>Inser</a:t>
            </a:r>
            <a:r>
              <a:rPr lang="en-US" dirty="0"/>
              <a:t> Image</a:t>
            </a:r>
          </a:p>
        </p:txBody>
      </p:sp>
      <p:sp>
        <p:nvSpPr>
          <p:cNvPr id="8" name="Picture Placeholder 2"/>
          <p:cNvSpPr>
            <a:spLocks noGrp="1"/>
          </p:cNvSpPr>
          <p:nvPr>
            <p:ph type="pic" sz="quarter" idx="32" hasCustomPrompt="1"/>
          </p:nvPr>
        </p:nvSpPr>
        <p:spPr>
          <a:xfrm>
            <a:off x="9172457" y="1911338"/>
            <a:ext cx="3031001" cy="2755456"/>
          </a:xfrm>
          <a:prstGeom prst="rect">
            <a:avLst/>
          </a:prstGeom>
        </p:spPr>
        <p:txBody>
          <a:bodyPr vert="horz" anchor="t">
            <a:normAutofit/>
          </a:bodyPr>
          <a:lstStyle>
            <a:lvl1pPr marL="0" indent="0" algn="l">
              <a:buNone/>
              <a:defRPr sz="934">
                <a:solidFill>
                  <a:schemeClr val="tx1">
                    <a:lumMod val="75000"/>
                    <a:lumOff val="25000"/>
                  </a:schemeClr>
                </a:solidFill>
                <a:latin typeface="Open Sans"/>
                <a:cs typeface="Open Sans"/>
              </a:defRPr>
            </a:lvl1pPr>
          </a:lstStyle>
          <a:p>
            <a:r>
              <a:rPr lang="en-US" dirty="0" err="1"/>
              <a:t>Inser</a:t>
            </a:r>
            <a:r>
              <a:rPr lang="en-US" dirty="0"/>
              <a:t> Image</a:t>
            </a:r>
          </a:p>
        </p:txBody>
      </p:sp>
      <p:sp>
        <p:nvSpPr>
          <p:cNvPr id="9" name="Text Placeholder 18"/>
          <p:cNvSpPr>
            <a:spLocks noGrp="1"/>
          </p:cNvSpPr>
          <p:nvPr>
            <p:ph type="body" sz="quarter" idx="17"/>
          </p:nvPr>
        </p:nvSpPr>
        <p:spPr>
          <a:xfrm>
            <a:off x="-9960" y="4704344"/>
            <a:ext cx="3032495" cy="1580410"/>
          </a:xfrm>
        </p:spPr>
        <p:txBody>
          <a:bodyPr>
            <a:normAutofit/>
          </a:bodyPr>
          <a:lstStyle>
            <a:lvl1pPr marL="0" indent="0" algn="just">
              <a:buNone/>
              <a:defRPr sz="934"/>
            </a:lvl1pPr>
            <a:lvl2pPr marL="609588" indent="0">
              <a:buNone/>
              <a:defRPr sz="934"/>
            </a:lvl2pPr>
            <a:lvl3pPr marL="1219176" indent="0">
              <a:buNone/>
              <a:defRPr sz="934"/>
            </a:lvl3pPr>
            <a:lvl4pPr marL="1828764" indent="0">
              <a:buNone/>
              <a:defRPr sz="934"/>
            </a:lvl4pPr>
            <a:lvl5pPr marL="2438352" indent="0">
              <a:buNone/>
              <a:defRPr sz="934"/>
            </a:lvl5pPr>
          </a:lstStyle>
          <a:p>
            <a:pPr lvl="0"/>
            <a:r>
              <a:rPr lang="en-US" dirty="0"/>
              <a:t>Click to edit Master text styles</a:t>
            </a:r>
          </a:p>
        </p:txBody>
      </p:sp>
      <p:sp>
        <p:nvSpPr>
          <p:cNvPr id="10" name="Text Placeholder 18"/>
          <p:cNvSpPr>
            <a:spLocks noGrp="1"/>
          </p:cNvSpPr>
          <p:nvPr>
            <p:ph type="body" sz="quarter" idx="33"/>
          </p:nvPr>
        </p:nvSpPr>
        <p:spPr>
          <a:xfrm>
            <a:off x="3046451" y="4704344"/>
            <a:ext cx="3032495" cy="1580410"/>
          </a:xfrm>
        </p:spPr>
        <p:txBody>
          <a:bodyPr>
            <a:normAutofit/>
          </a:bodyPr>
          <a:lstStyle>
            <a:lvl1pPr marL="0" indent="0" algn="just">
              <a:buNone/>
              <a:defRPr sz="934"/>
            </a:lvl1pPr>
            <a:lvl2pPr marL="609588" indent="0">
              <a:buNone/>
              <a:defRPr sz="934"/>
            </a:lvl2pPr>
            <a:lvl3pPr marL="1219176" indent="0">
              <a:buNone/>
              <a:defRPr sz="934"/>
            </a:lvl3pPr>
            <a:lvl4pPr marL="1828764" indent="0">
              <a:buNone/>
              <a:defRPr sz="934"/>
            </a:lvl4pPr>
            <a:lvl5pPr marL="2438352" indent="0">
              <a:buNone/>
              <a:defRPr sz="934"/>
            </a:lvl5pPr>
          </a:lstStyle>
          <a:p>
            <a:pPr lvl="0"/>
            <a:r>
              <a:rPr lang="en-US" dirty="0"/>
              <a:t>Click to edit Master text styles</a:t>
            </a:r>
          </a:p>
        </p:txBody>
      </p:sp>
      <p:sp>
        <p:nvSpPr>
          <p:cNvPr id="12" name="Text Placeholder 18"/>
          <p:cNvSpPr>
            <a:spLocks noGrp="1"/>
          </p:cNvSpPr>
          <p:nvPr>
            <p:ph type="body" sz="quarter" idx="34"/>
          </p:nvPr>
        </p:nvSpPr>
        <p:spPr>
          <a:xfrm>
            <a:off x="6108831" y="4704344"/>
            <a:ext cx="3032495" cy="1580410"/>
          </a:xfrm>
        </p:spPr>
        <p:txBody>
          <a:bodyPr>
            <a:normAutofit/>
          </a:bodyPr>
          <a:lstStyle>
            <a:lvl1pPr marL="0" indent="0" algn="just">
              <a:buNone/>
              <a:defRPr sz="934"/>
            </a:lvl1pPr>
            <a:lvl2pPr marL="609588" indent="0">
              <a:buNone/>
              <a:defRPr sz="934"/>
            </a:lvl2pPr>
            <a:lvl3pPr marL="1219176" indent="0">
              <a:buNone/>
              <a:defRPr sz="934"/>
            </a:lvl3pPr>
            <a:lvl4pPr marL="1828764" indent="0">
              <a:buNone/>
              <a:defRPr sz="934"/>
            </a:lvl4pPr>
            <a:lvl5pPr marL="2438352" indent="0">
              <a:buNone/>
              <a:defRPr sz="934"/>
            </a:lvl5pPr>
          </a:lstStyle>
          <a:p>
            <a:pPr lvl="0"/>
            <a:r>
              <a:rPr lang="en-US" dirty="0"/>
              <a:t>Click to edit Master text styles</a:t>
            </a:r>
          </a:p>
        </p:txBody>
      </p:sp>
      <p:sp>
        <p:nvSpPr>
          <p:cNvPr id="13" name="Text Placeholder 18"/>
          <p:cNvSpPr>
            <a:spLocks noGrp="1"/>
          </p:cNvSpPr>
          <p:nvPr>
            <p:ph type="body" sz="quarter" idx="35"/>
          </p:nvPr>
        </p:nvSpPr>
        <p:spPr>
          <a:xfrm>
            <a:off x="9170966" y="4704344"/>
            <a:ext cx="3032495" cy="1580410"/>
          </a:xfrm>
        </p:spPr>
        <p:txBody>
          <a:bodyPr>
            <a:normAutofit/>
          </a:bodyPr>
          <a:lstStyle>
            <a:lvl1pPr marL="0" indent="0" algn="just">
              <a:buNone/>
              <a:defRPr sz="934"/>
            </a:lvl1pPr>
            <a:lvl2pPr marL="609588" indent="0">
              <a:buNone/>
              <a:defRPr sz="934"/>
            </a:lvl2pPr>
            <a:lvl3pPr marL="1219176" indent="0">
              <a:buNone/>
              <a:defRPr sz="934"/>
            </a:lvl3pPr>
            <a:lvl4pPr marL="1828764" indent="0">
              <a:buNone/>
              <a:defRPr sz="934"/>
            </a:lvl4pPr>
            <a:lvl5pPr marL="2438352" indent="0">
              <a:buNone/>
              <a:defRPr sz="934"/>
            </a:lvl5pPr>
          </a:lstStyle>
          <a:p>
            <a:pPr lvl="0"/>
            <a:r>
              <a:rPr lang="en-US" dirty="0"/>
              <a:t>Click to edit Master text styles</a:t>
            </a:r>
          </a:p>
        </p:txBody>
      </p:sp>
      <p:sp>
        <p:nvSpPr>
          <p:cNvPr id="20" name="Slide Number Placeholder 5"/>
          <p:cNvSpPr txBox="1">
            <a:spLocks/>
          </p:cNvSpPr>
          <p:nvPr userDrawn="1"/>
        </p:nvSpPr>
        <p:spPr>
          <a:xfrm>
            <a:off x="423167" y="-6877"/>
            <a:ext cx="2912476" cy="1470025"/>
          </a:xfrm>
          <a:prstGeom prst="rect">
            <a:avLst/>
          </a:prstGeom>
          <a:solidFill>
            <a:schemeClr val="accent6"/>
          </a:solidFill>
        </p:spPr>
        <p:txBody>
          <a:bodyPr vert="horz" lIns="121920" tIns="60960" rIns="121920" bIns="6096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sz="934" dirty="0"/>
          </a:p>
        </p:txBody>
      </p:sp>
      <p:sp>
        <p:nvSpPr>
          <p:cNvPr id="21" name="Title 1"/>
          <p:cNvSpPr>
            <a:spLocks noGrp="1"/>
          </p:cNvSpPr>
          <p:nvPr>
            <p:ph type="ctrTitle"/>
          </p:nvPr>
        </p:nvSpPr>
        <p:spPr>
          <a:xfrm>
            <a:off x="555040" y="73056"/>
            <a:ext cx="2605852" cy="1336387"/>
          </a:xfrm>
        </p:spPr>
        <p:txBody>
          <a:bodyPr anchor="b">
            <a:noAutofit/>
          </a:bodyPr>
          <a:lstStyle>
            <a:lvl1pPr algn="l">
              <a:defRPr sz="2400">
                <a:solidFill>
                  <a:srgbClr val="FFFFFF"/>
                </a:solidFill>
              </a:defRPr>
            </a:lvl1pPr>
          </a:lstStyle>
          <a:p>
            <a:r>
              <a:rPr lang="en-US" dirty="0"/>
              <a:t>Click to edit Master title style</a:t>
            </a:r>
          </a:p>
        </p:txBody>
      </p:sp>
      <p:sp>
        <p:nvSpPr>
          <p:cNvPr id="14" name="Slide Number Placeholder 5"/>
          <p:cNvSpPr txBox="1">
            <a:spLocks/>
          </p:cNvSpPr>
          <p:nvPr userDrawn="1"/>
        </p:nvSpPr>
        <p:spPr>
          <a:xfrm>
            <a:off x="423167" y="6480152"/>
            <a:ext cx="2912476" cy="387101"/>
          </a:xfrm>
          <a:prstGeom prst="rect">
            <a:avLst/>
          </a:prstGeom>
          <a:solidFill>
            <a:schemeClr val="accent6"/>
          </a:solidFill>
        </p:spPr>
        <p:txBody>
          <a:bodyPr vert="horz" lIns="121920" tIns="60960" rIns="121920" bIns="6096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sz="934" dirty="0"/>
          </a:p>
        </p:txBody>
      </p:sp>
      <p:sp>
        <p:nvSpPr>
          <p:cNvPr id="15" name="TextBox 14"/>
          <p:cNvSpPr txBox="1"/>
          <p:nvPr userDrawn="1"/>
        </p:nvSpPr>
        <p:spPr>
          <a:xfrm>
            <a:off x="712999" y="6584685"/>
            <a:ext cx="2335896" cy="207301"/>
          </a:xfrm>
          <a:prstGeom prst="rect">
            <a:avLst/>
          </a:prstGeom>
          <a:noFill/>
        </p:spPr>
        <p:txBody>
          <a:bodyPr wrap="none" rtlCol="0" anchor="ctr">
            <a:spAutoFit/>
          </a:bodyPr>
          <a:lstStyle/>
          <a:p>
            <a:pPr algn="ctr" defTabSz="548640">
              <a:lnSpc>
                <a:spcPct val="70000"/>
              </a:lnSpc>
            </a:pPr>
            <a:r>
              <a:rPr lang="en-US" sz="934" dirty="0">
                <a:solidFill>
                  <a:srgbClr val="FFFFFF"/>
                </a:solidFill>
                <a:latin typeface="Open Sans"/>
                <a:cs typeface="Open Sans"/>
              </a:rPr>
              <a:t>GAJAH ANNUAL REPORT 2015   |   </a:t>
            </a:r>
            <a:fld id="{386B4344-649F-C745-A86B-93613093FF3C}" type="slidenum">
              <a:rPr lang="en-US" sz="1067">
                <a:solidFill>
                  <a:srgbClr val="FFFFFF"/>
                </a:solidFill>
              </a:rPr>
              <a:pPr algn="ctr" defTabSz="548640">
                <a:lnSpc>
                  <a:spcPct val="70000"/>
                </a:lnSpc>
              </a:pPr>
              <a:t>‹#›</a:t>
            </a:fld>
            <a:endParaRPr lang="en-US" sz="934" dirty="0">
              <a:solidFill>
                <a:srgbClr val="FFFFFF"/>
              </a:solidFill>
              <a:latin typeface="Open Sans"/>
              <a:cs typeface="Open Sans"/>
            </a:endParaRPr>
          </a:p>
        </p:txBody>
      </p:sp>
    </p:spTree>
    <p:extLst>
      <p:ext uri="{BB962C8B-B14F-4D97-AF65-F5344CB8AC3E}">
        <p14:creationId xmlns:p14="http://schemas.microsoft.com/office/powerpoint/2010/main" val="22466805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about 04">
    <p:spTree>
      <p:nvGrpSpPr>
        <p:cNvPr id="1" name=""/>
        <p:cNvGrpSpPr/>
        <p:nvPr/>
      </p:nvGrpSpPr>
      <p:grpSpPr>
        <a:xfrm>
          <a:off x="0" y="0"/>
          <a:ext cx="0" cy="0"/>
          <a:chOff x="0" y="0"/>
          <a:chExt cx="0" cy="0"/>
        </a:xfrm>
      </p:grpSpPr>
      <p:sp>
        <p:nvSpPr>
          <p:cNvPr id="5" name="Picture Placeholder 2"/>
          <p:cNvSpPr>
            <a:spLocks noGrp="1"/>
          </p:cNvSpPr>
          <p:nvPr>
            <p:ph type="pic" sz="quarter" idx="32" hasCustomPrompt="1"/>
          </p:nvPr>
        </p:nvSpPr>
        <p:spPr>
          <a:xfrm>
            <a:off x="6715325" y="8116"/>
            <a:ext cx="1368067" cy="1368067"/>
          </a:xfrm>
          <a:prstGeom prst="rect">
            <a:avLst/>
          </a:prstGeom>
        </p:spPr>
        <p:txBody>
          <a:bodyPr vert="horz" anchor="t">
            <a:normAutofit/>
          </a:bodyPr>
          <a:lstStyle>
            <a:lvl1pPr marL="0" indent="0" algn="l">
              <a:buNone/>
              <a:defRPr sz="934">
                <a:solidFill>
                  <a:srgbClr val="404040"/>
                </a:solidFill>
                <a:latin typeface="Open Sans"/>
                <a:cs typeface="Open Sans"/>
              </a:defRPr>
            </a:lvl1pPr>
          </a:lstStyle>
          <a:p>
            <a:r>
              <a:rPr lang="en-US" dirty="0"/>
              <a:t>Insert Image</a:t>
            </a:r>
          </a:p>
        </p:txBody>
      </p:sp>
      <p:sp>
        <p:nvSpPr>
          <p:cNvPr id="6" name="Picture Placeholder 2"/>
          <p:cNvSpPr>
            <a:spLocks noGrp="1"/>
          </p:cNvSpPr>
          <p:nvPr>
            <p:ph type="pic" sz="quarter" idx="33" hasCustomPrompt="1"/>
          </p:nvPr>
        </p:nvSpPr>
        <p:spPr>
          <a:xfrm>
            <a:off x="6715325" y="1373716"/>
            <a:ext cx="1368067" cy="1368067"/>
          </a:xfrm>
          <a:prstGeom prst="rect">
            <a:avLst/>
          </a:prstGeom>
        </p:spPr>
        <p:txBody>
          <a:bodyPr vert="horz" anchor="t">
            <a:normAutofit/>
          </a:bodyPr>
          <a:lstStyle>
            <a:lvl1pPr marL="0" indent="0" algn="l">
              <a:buNone/>
              <a:defRPr sz="934">
                <a:solidFill>
                  <a:srgbClr val="404040"/>
                </a:solidFill>
                <a:latin typeface="Open Sans"/>
                <a:cs typeface="Open Sans"/>
              </a:defRPr>
            </a:lvl1pPr>
          </a:lstStyle>
          <a:p>
            <a:r>
              <a:rPr lang="en-US" dirty="0"/>
              <a:t>Insert Image</a:t>
            </a:r>
          </a:p>
        </p:txBody>
      </p:sp>
      <p:sp>
        <p:nvSpPr>
          <p:cNvPr id="7" name="Picture Placeholder 2"/>
          <p:cNvSpPr>
            <a:spLocks noGrp="1"/>
          </p:cNvSpPr>
          <p:nvPr>
            <p:ph type="pic" sz="quarter" idx="34" hasCustomPrompt="1"/>
          </p:nvPr>
        </p:nvSpPr>
        <p:spPr>
          <a:xfrm>
            <a:off x="6715325" y="2741783"/>
            <a:ext cx="1368067" cy="1368067"/>
          </a:xfrm>
          <a:prstGeom prst="rect">
            <a:avLst/>
          </a:prstGeom>
        </p:spPr>
        <p:txBody>
          <a:bodyPr vert="horz" anchor="t">
            <a:normAutofit/>
          </a:bodyPr>
          <a:lstStyle>
            <a:lvl1pPr marL="0" indent="0" algn="l">
              <a:buNone/>
              <a:defRPr sz="934">
                <a:solidFill>
                  <a:srgbClr val="404040"/>
                </a:solidFill>
                <a:latin typeface="Open Sans"/>
                <a:cs typeface="Open Sans"/>
              </a:defRPr>
            </a:lvl1pPr>
          </a:lstStyle>
          <a:p>
            <a:r>
              <a:rPr lang="en-US" dirty="0"/>
              <a:t>Insert Image</a:t>
            </a:r>
          </a:p>
        </p:txBody>
      </p:sp>
      <p:sp>
        <p:nvSpPr>
          <p:cNvPr id="8" name="Picture Placeholder 2"/>
          <p:cNvSpPr>
            <a:spLocks noGrp="1"/>
          </p:cNvSpPr>
          <p:nvPr>
            <p:ph type="pic" sz="quarter" idx="35" hasCustomPrompt="1"/>
          </p:nvPr>
        </p:nvSpPr>
        <p:spPr>
          <a:xfrm>
            <a:off x="6715325" y="4109849"/>
            <a:ext cx="1368067" cy="1368067"/>
          </a:xfrm>
          <a:prstGeom prst="rect">
            <a:avLst/>
          </a:prstGeom>
        </p:spPr>
        <p:txBody>
          <a:bodyPr vert="horz" anchor="t">
            <a:normAutofit/>
          </a:bodyPr>
          <a:lstStyle>
            <a:lvl1pPr marL="0" indent="0" algn="l">
              <a:buNone/>
              <a:defRPr sz="934">
                <a:solidFill>
                  <a:srgbClr val="404040"/>
                </a:solidFill>
                <a:latin typeface="Open Sans"/>
                <a:cs typeface="Open Sans"/>
              </a:defRPr>
            </a:lvl1pPr>
          </a:lstStyle>
          <a:p>
            <a:r>
              <a:rPr lang="en-US" dirty="0"/>
              <a:t>Insert Image</a:t>
            </a:r>
          </a:p>
        </p:txBody>
      </p:sp>
      <p:sp>
        <p:nvSpPr>
          <p:cNvPr id="9" name="Picture Placeholder 2"/>
          <p:cNvSpPr>
            <a:spLocks noGrp="1"/>
          </p:cNvSpPr>
          <p:nvPr>
            <p:ph type="pic" sz="quarter" idx="36" hasCustomPrompt="1"/>
          </p:nvPr>
        </p:nvSpPr>
        <p:spPr>
          <a:xfrm>
            <a:off x="6715325" y="5481467"/>
            <a:ext cx="1368067" cy="1368067"/>
          </a:xfrm>
          <a:prstGeom prst="rect">
            <a:avLst/>
          </a:prstGeom>
        </p:spPr>
        <p:txBody>
          <a:bodyPr vert="horz" anchor="t">
            <a:normAutofit/>
          </a:bodyPr>
          <a:lstStyle>
            <a:lvl1pPr marL="0" indent="0" algn="l">
              <a:buNone/>
              <a:defRPr sz="934">
                <a:solidFill>
                  <a:srgbClr val="404040"/>
                </a:solidFill>
                <a:latin typeface="Open Sans"/>
                <a:cs typeface="Open Sans"/>
              </a:defRPr>
            </a:lvl1pPr>
          </a:lstStyle>
          <a:p>
            <a:r>
              <a:rPr lang="en-US" dirty="0"/>
              <a:t>Insert Image</a:t>
            </a:r>
          </a:p>
        </p:txBody>
      </p:sp>
      <p:sp>
        <p:nvSpPr>
          <p:cNvPr id="10" name="Picture Placeholder 2"/>
          <p:cNvSpPr>
            <a:spLocks noGrp="1"/>
          </p:cNvSpPr>
          <p:nvPr>
            <p:ph type="pic" sz="quarter" idx="37" hasCustomPrompt="1"/>
          </p:nvPr>
        </p:nvSpPr>
        <p:spPr>
          <a:xfrm>
            <a:off x="8083392" y="8116"/>
            <a:ext cx="1368067" cy="1368067"/>
          </a:xfrm>
          <a:prstGeom prst="rect">
            <a:avLst/>
          </a:prstGeom>
        </p:spPr>
        <p:txBody>
          <a:bodyPr vert="horz" anchor="t">
            <a:normAutofit/>
          </a:bodyPr>
          <a:lstStyle>
            <a:lvl1pPr marL="0" indent="0" algn="l">
              <a:buNone/>
              <a:defRPr sz="934">
                <a:solidFill>
                  <a:srgbClr val="404040"/>
                </a:solidFill>
                <a:latin typeface="Open Sans"/>
                <a:cs typeface="Open Sans"/>
              </a:defRPr>
            </a:lvl1pPr>
          </a:lstStyle>
          <a:p>
            <a:r>
              <a:rPr lang="en-US" dirty="0"/>
              <a:t>Insert Image</a:t>
            </a:r>
          </a:p>
        </p:txBody>
      </p:sp>
      <p:sp>
        <p:nvSpPr>
          <p:cNvPr id="12" name="Picture Placeholder 2"/>
          <p:cNvSpPr>
            <a:spLocks noGrp="1"/>
          </p:cNvSpPr>
          <p:nvPr>
            <p:ph type="pic" sz="quarter" idx="38" hasCustomPrompt="1"/>
          </p:nvPr>
        </p:nvSpPr>
        <p:spPr>
          <a:xfrm>
            <a:off x="8083392" y="1373716"/>
            <a:ext cx="1368067" cy="1368067"/>
          </a:xfrm>
          <a:prstGeom prst="rect">
            <a:avLst/>
          </a:prstGeom>
        </p:spPr>
        <p:txBody>
          <a:bodyPr vert="horz" anchor="t">
            <a:normAutofit/>
          </a:bodyPr>
          <a:lstStyle>
            <a:lvl1pPr marL="0" indent="0" algn="l">
              <a:buNone/>
              <a:defRPr sz="934">
                <a:solidFill>
                  <a:srgbClr val="404040"/>
                </a:solidFill>
                <a:latin typeface="Open Sans"/>
                <a:cs typeface="Open Sans"/>
              </a:defRPr>
            </a:lvl1pPr>
          </a:lstStyle>
          <a:p>
            <a:r>
              <a:rPr lang="en-US" dirty="0"/>
              <a:t>Insert Image</a:t>
            </a:r>
          </a:p>
        </p:txBody>
      </p:sp>
      <p:sp>
        <p:nvSpPr>
          <p:cNvPr id="13" name="Picture Placeholder 2"/>
          <p:cNvSpPr>
            <a:spLocks noGrp="1"/>
          </p:cNvSpPr>
          <p:nvPr>
            <p:ph type="pic" sz="quarter" idx="39" hasCustomPrompt="1"/>
          </p:nvPr>
        </p:nvSpPr>
        <p:spPr>
          <a:xfrm>
            <a:off x="8083392" y="2741783"/>
            <a:ext cx="1368067" cy="1368067"/>
          </a:xfrm>
          <a:prstGeom prst="rect">
            <a:avLst/>
          </a:prstGeom>
        </p:spPr>
        <p:txBody>
          <a:bodyPr vert="horz" anchor="t">
            <a:normAutofit/>
          </a:bodyPr>
          <a:lstStyle>
            <a:lvl1pPr marL="0" indent="0" algn="l">
              <a:buNone/>
              <a:defRPr sz="934">
                <a:solidFill>
                  <a:srgbClr val="404040"/>
                </a:solidFill>
                <a:latin typeface="Open Sans"/>
                <a:cs typeface="Open Sans"/>
              </a:defRPr>
            </a:lvl1pPr>
          </a:lstStyle>
          <a:p>
            <a:r>
              <a:rPr lang="en-US" dirty="0"/>
              <a:t>Insert Image</a:t>
            </a:r>
          </a:p>
        </p:txBody>
      </p:sp>
      <p:sp>
        <p:nvSpPr>
          <p:cNvPr id="14" name="Picture Placeholder 2"/>
          <p:cNvSpPr>
            <a:spLocks noGrp="1"/>
          </p:cNvSpPr>
          <p:nvPr>
            <p:ph type="pic" sz="quarter" idx="40" hasCustomPrompt="1"/>
          </p:nvPr>
        </p:nvSpPr>
        <p:spPr>
          <a:xfrm>
            <a:off x="8083392" y="4109849"/>
            <a:ext cx="1368067" cy="1368067"/>
          </a:xfrm>
          <a:prstGeom prst="rect">
            <a:avLst/>
          </a:prstGeom>
        </p:spPr>
        <p:txBody>
          <a:bodyPr vert="horz" anchor="t">
            <a:normAutofit/>
          </a:bodyPr>
          <a:lstStyle>
            <a:lvl1pPr marL="0" indent="0" algn="l">
              <a:buNone/>
              <a:defRPr sz="934">
                <a:solidFill>
                  <a:srgbClr val="404040"/>
                </a:solidFill>
                <a:latin typeface="Open Sans"/>
                <a:cs typeface="Open Sans"/>
              </a:defRPr>
            </a:lvl1pPr>
          </a:lstStyle>
          <a:p>
            <a:r>
              <a:rPr lang="en-US" dirty="0"/>
              <a:t>Insert Image</a:t>
            </a:r>
          </a:p>
        </p:txBody>
      </p:sp>
      <p:sp>
        <p:nvSpPr>
          <p:cNvPr id="15" name="Picture Placeholder 2"/>
          <p:cNvSpPr>
            <a:spLocks noGrp="1"/>
          </p:cNvSpPr>
          <p:nvPr>
            <p:ph type="pic" sz="quarter" idx="41" hasCustomPrompt="1"/>
          </p:nvPr>
        </p:nvSpPr>
        <p:spPr>
          <a:xfrm>
            <a:off x="8083392" y="5481467"/>
            <a:ext cx="1368067" cy="1368067"/>
          </a:xfrm>
          <a:prstGeom prst="rect">
            <a:avLst/>
          </a:prstGeom>
        </p:spPr>
        <p:txBody>
          <a:bodyPr vert="horz" anchor="t">
            <a:normAutofit/>
          </a:bodyPr>
          <a:lstStyle>
            <a:lvl1pPr marL="0" indent="0" algn="l">
              <a:buNone/>
              <a:defRPr sz="934">
                <a:solidFill>
                  <a:srgbClr val="404040"/>
                </a:solidFill>
                <a:latin typeface="Open Sans"/>
                <a:cs typeface="Open Sans"/>
              </a:defRPr>
            </a:lvl1pPr>
          </a:lstStyle>
          <a:p>
            <a:r>
              <a:rPr lang="en-US" dirty="0"/>
              <a:t>Insert Image</a:t>
            </a:r>
          </a:p>
        </p:txBody>
      </p:sp>
      <p:sp>
        <p:nvSpPr>
          <p:cNvPr id="16" name="Picture Placeholder 2"/>
          <p:cNvSpPr>
            <a:spLocks noGrp="1"/>
          </p:cNvSpPr>
          <p:nvPr>
            <p:ph type="pic" sz="quarter" idx="42" hasCustomPrompt="1"/>
          </p:nvPr>
        </p:nvSpPr>
        <p:spPr>
          <a:xfrm>
            <a:off x="9451458" y="8116"/>
            <a:ext cx="1368067" cy="1368067"/>
          </a:xfrm>
          <a:prstGeom prst="rect">
            <a:avLst/>
          </a:prstGeom>
        </p:spPr>
        <p:txBody>
          <a:bodyPr vert="horz" anchor="t">
            <a:normAutofit/>
          </a:bodyPr>
          <a:lstStyle>
            <a:lvl1pPr marL="0" indent="0" algn="l">
              <a:buNone/>
              <a:defRPr sz="934">
                <a:solidFill>
                  <a:srgbClr val="404040"/>
                </a:solidFill>
                <a:latin typeface="Open Sans"/>
                <a:cs typeface="Open Sans"/>
              </a:defRPr>
            </a:lvl1pPr>
          </a:lstStyle>
          <a:p>
            <a:r>
              <a:rPr lang="en-US" dirty="0"/>
              <a:t>Insert Image</a:t>
            </a:r>
          </a:p>
        </p:txBody>
      </p:sp>
      <p:sp>
        <p:nvSpPr>
          <p:cNvPr id="17" name="Picture Placeholder 2"/>
          <p:cNvSpPr>
            <a:spLocks noGrp="1"/>
          </p:cNvSpPr>
          <p:nvPr>
            <p:ph type="pic" sz="quarter" idx="43" hasCustomPrompt="1"/>
          </p:nvPr>
        </p:nvSpPr>
        <p:spPr>
          <a:xfrm>
            <a:off x="9451458" y="1373716"/>
            <a:ext cx="1368067" cy="1368067"/>
          </a:xfrm>
          <a:prstGeom prst="rect">
            <a:avLst/>
          </a:prstGeom>
        </p:spPr>
        <p:txBody>
          <a:bodyPr vert="horz" anchor="t">
            <a:normAutofit/>
          </a:bodyPr>
          <a:lstStyle>
            <a:lvl1pPr marL="0" indent="0" algn="l">
              <a:buNone/>
              <a:defRPr sz="934">
                <a:solidFill>
                  <a:srgbClr val="404040"/>
                </a:solidFill>
                <a:latin typeface="Open Sans"/>
                <a:cs typeface="Open Sans"/>
              </a:defRPr>
            </a:lvl1pPr>
          </a:lstStyle>
          <a:p>
            <a:r>
              <a:rPr lang="en-US" dirty="0"/>
              <a:t>Insert Image</a:t>
            </a:r>
          </a:p>
        </p:txBody>
      </p:sp>
      <p:sp>
        <p:nvSpPr>
          <p:cNvPr id="18" name="Picture Placeholder 2"/>
          <p:cNvSpPr>
            <a:spLocks noGrp="1"/>
          </p:cNvSpPr>
          <p:nvPr>
            <p:ph type="pic" sz="quarter" idx="44" hasCustomPrompt="1"/>
          </p:nvPr>
        </p:nvSpPr>
        <p:spPr>
          <a:xfrm>
            <a:off x="9451458" y="2741783"/>
            <a:ext cx="1368067" cy="1368067"/>
          </a:xfrm>
          <a:prstGeom prst="rect">
            <a:avLst/>
          </a:prstGeom>
        </p:spPr>
        <p:txBody>
          <a:bodyPr vert="horz" anchor="t">
            <a:normAutofit/>
          </a:bodyPr>
          <a:lstStyle>
            <a:lvl1pPr marL="0" indent="0" algn="l">
              <a:buNone/>
              <a:defRPr sz="934">
                <a:solidFill>
                  <a:srgbClr val="404040"/>
                </a:solidFill>
                <a:latin typeface="Open Sans"/>
                <a:cs typeface="Open Sans"/>
              </a:defRPr>
            </a:lvl1pPr>
          </a:lstStyle>
          <a:p>
            <a:r>
              <a:rPr lang="en-US" dirty="0"/>
              <a:t>Insert Image</a:t>
            </a:r>
          </a:p>
        </p:txBody>
      </p:sp>
      <p:sp>
        <p:nvSpPr>
          <p:cNvPr id="19" name="Picture Placeholder 2"/>
          <p:cNvSpPr>
            <a:spLocks noGrp="1"/>
          </p:cNvSpPr>
          <p:nvPr>
            <p:ph type="pic" sz="quarter" idx="45" hasCustomPrompt="1"/>
          </p:nvPr>
        </p:nvSpPr>
        <p:spPr>
          <a:xfrm>
            <a:off x="9451458" y="4109849"/>
            <a:ext cx="1368067" cy="1368067"/>
          </a:xfrm>
          <a:prstGeom prst="rect">
            <a:avLst/>
          </a:prstGeom>
        </p:spPr>
        <p:txBody>
          <a:bodyPr vert="horz" anchor="t">
            <a:normAutofit/>
          </a:bodyPr>
          <a:lstStyle>
            <a:lvl1pPr marL="0" indent="0" algn="l">
              <a:buNone/>
              <a:defRPr sz="934">
                <a:solidFill>
                  <a:srgbClr val="404040"/>
                </a:solidFill>
                <a:latin typeface="Open Sans"/>
                <a:cs typeface="Open Sans"/>
              </a:defRPr>
            </a:lvl1pPr>
          </a:lstStyle>
          <a:p>
            <a:r>
              <a:rPr lang="en-US" dirty="0"/>
              <a:t>Insert Image</a:t>
            </a:r>
          </a:p>
        </p:txBody>
      </p:sp>
      <p:sp>
        <p:nvSpPr>
          <p:cNvPr id="20" name="Picture Placeholder 2"/>
          <p:cNvSpPr>
            <a:spLocks noGrp="1"/>
          </p:cNvSpPr>
          <p:nvPr>
            <p:ph type="pic" sz="quarter" idx="46" hasCustomPrompt="1"/>
          </p:nvPr>
        </p:nvSpPr>
        <p:spPr>
          <a:xfrm>
            <a:off x="9451458" y="5481467"/>
            <a:ext cx="1368067" cy="1368067"/>
          </a:xfrm>
          <a:prstGeom prst="rect">
            <a:avLst/>
          </a:prstGeom>
        </p:spPr>
        <p:txBody>
          <a:bodyPr vert="horz" anchor="t">
            <a:normAutofit/>
          </a:bodyPr>
          <a:lstStyle>
            <a:lvl1pPr marL="0" indent="0" algn="l">
              <a:buNone/>
              <a:defRPr sz="934">
                <a:solidFill>
                  <a:srgbClr val="404040"/>
                </a:solidFill>
                <a:latin typeface="Open Sans"/>
                <a:cs typeface="Open Sans"/>
              </a:defRPr>
            </a:lvl1pPr>
          </a:lstStyle>
          <a:p>
            <a:r>
              <a:rPr lang="en-US" dirty="0"/>
              <a:t>Insert Image</a:t>
            </a:r>
          </a:p>
        </p:txBody>
      </p:sp>
      <p:sp>
        <p:nvSpPr>
          <p:cNvPr id="21" name="Picture Placeholder 2"/>
          <p:cNvSpPr>
            <a:spLocks noGrp="1"/>
          </p:cNvSpPr>
          <p:nvPr>
            <p:ph type="pic" sz="quarter" idx="47" hasCustomPrompt="1"/>
          </p:nvPr>
        </p:nvSpPr>
        <p:spPr>
          <a:xfrm>
            <a:off x="10819525" y="8116"/>
            <a:ext cx="1368067" cy="1368067"/>
          </a:xfrm>
          <a:prstGeom prst="rect">
            <a:avLst/>
          </a:prstGeom>
        </p:spPr>
        <p:txBody>
          <a:bodyPr vert="horz" anchor="t">
            <a:normAutofit/>
          </a:bodyPr>
          <a:lstStyle>
            <a:lvl1pPr marL="0" indent="0" algn="l">
              <a:buNone/>
              <a:defRPr sz="934">
                <a:solidFill>
                  <a:srgbClr val="404040"/>
                </a:solidFill>
                <a:latin typeface="Open Sans"/>
                <a:cs typeface="Open Sans"/>
              </a:defRPr>
            </a:lvl1pPr>
          </a:lstStyle>
          <a:p>
            <a:r>
              <a:rPr lang="en-US" dirty="0"/>
              <a:t>Insert Image</a:t>
            </a:r>
          </a:p>
        </p:txBody>
      </p:sp>
      <p:sp>
        <p:nvSpPr>
          <p:cNvPr id="22" name="Picture Placeholder 2"/>
          <p:cNvSpPr>
            <a:spLocks noGrp="1"/>
          </p:cNvSpPr>
          <p:nvPr>
            <p:ph type="pic" sz="quarter" idx="48" hasCustomPrompt="1"/>
          </p:nvPr>
        </p:nvSpPr>
        <p:spPr>
          <a:xfrm>
            <a:off x="10819525" y="1373716"/>
            <a:ext cx="1368067" cy="1368067"/>
          </a:xfrm>
          <a:prstGeom prst="rect">
            <a:avLst/>
          </a:prstGeom>
        </p:spPr>
        <p:txBody>
          <a:bodyPr vert="horz" anchor="t">
            <a:normAutofit/>
          </a:bodyPr>
          <a:lstStyle>
            <a:lvl1pPr marL="0" indent="0" algn="l">
              <a:buNone/>
              <a:defRPr sz="934">
                <a:solidFill>
                  <a:srgbClr val="404040"/>
                </a:solidFill>
                <a:latin typeface="Open Sans"/>
                <a:cs typeface="Open Sans"/>
              </a:defRPr>
            </a:lvl1pPr>
          </a:lstStyle>
          <a:p>
            <a:r>
              <a:rPr lang="en-US" dirty="0"/>
              <a:t>Insert Image</a:t>
            </a:r>
          </a:p>
        </p:txBody>
      </p:sp>
      <p:sp>
        <p:nvSpPr>
          <p:cNvPr id="23" name="Picture Placeholder 2"/>
          <p:cNvSpPr>
            <a:spLocks noGrp="1"/>
          </p:cNvSpPr>
          <p:nvPr>
            <p:ph type="pic" sz="quarter" idx="49" hasCustomPrompt="1"/>
          </p:nvPr>
        </p:nvSpPr>
        <p:spPr>
          <a:xfrm>
            <a:off x="10819525" y="2741783"/>
            <a:ext cx="1368067" cy="1368067"/>
          </a:xfrm>
          <a:prstGeom prst="rect">
            <a:avLst/>
          </a:prstGeom>
        </p:spPr>
        <p:txBody>
          <a:bodyPr vert="horz" anchor="t">
            <a:normAutofit/>
          </a:bodyPr>
          <a:lstStyle>
            <a:lvl1pPr marL="0" indent="0" algn="l">
              <a:buNone/>
              <a:defRPr sz="934">
                <a:solidFill>
                  <a:srgbClr val="404040"/>
                </a:solidFill>
                <a:latin typeface="Open Sans"/>
                <a:cs typeface="Open Sans"/>
              </a:defRPr>
            </a:lvl1pPr>
          </a:lstStyle>
          <a:p>
            <a:r>
              <a:rPr lang="en-US" dirty="0"/>
              <a:t>Insert Image</a:t>
            </a:r>
          </a:p>
        </p:txBody>
      </p:sp>
      <p:sp>
        <p:nvSpPr>
          <p:cNvPr id="24" name="Picture Placeholder 2"/>
          <p:cNvSpPr>
            <a:spLocks noGrp="1"/>
          </p:cNvSpPr>
          <p:nvPr>
            <p:ph type="pic" sz="quarter" idx="50" hasCustomPrompt="1"/>
          </p:nvPr>
        </p:nvSpPr>
        <p:spPr>
          <a:xfrm>
            <a:off x="10819525" y="4109849"/>
            <a:ext cx="1368067" cy="1368067"/>
          </a:xfrm>
          <a:prstGeom prst="rect">
            <a:avLst/>
          </a:prstGeom>
        </p:spPr>
        <p:txBody>
          <a:bodyPr vert="horz" anchor="t">
            <a:normAutofit/>
          </a:bodyPr>
          <a:lstStyle>
            <a:lvl1pPr marL="0" indent="0" algn="l">
              <a:buNone/>
              <a:defRPr sz="934">
                <a:solidFill>
                  <a:srgbClr val="404040"/>
                </a:solidFill>
                <a:latin typeface="Open Sans"/>
                <a:cs typeface="Open Sans"/>
              </a:defRPr>
            </a:lvl1pPr>
          </a:lstStyle>
          <a:p>
            <a:r>
              <a:rPr lang="en-US" dirty="0"/>
              <a:t>Insert Image</a:t>
            </a:r>
          </a:p>
        </p:txBody>
      </p:sp>
      <p:sp>
        <p:nvSpPr>
          <p:cNvPr id="25" name="Picture Placeholder 2"/>
          <p:cNvSpPr>
            <a:spLocks noGrp="1"/>
          </p:cNvSpPr>
          <p:nvPr>
            <p:ph type="pic" sz="quarter" idx="51" hasCustomPrompt="1"/>
          </p:nvPr>
        </p:nvSpPr>
        <p:spPr>
          <a:xfrm>
            <a:off x="10819525" y="5481467"/>
            <a:ext cx="1368067" cy="1368067"/>
          </a:xfrm>
          <a:prstGeom prst="rect">
            <a:avLst/>
          </a:prstGeom>
        </p:spPr>
        <p:txBody>
          <a:bodyPr vert="horz" anchor="t">
            <a:normAutofit/>
          </a:bodyPr>
          <a:lstStyle>
            <a:lvl1pPr marL="0" indent="0" algn="l">
              <a:buNone/>
              <a:defRPr sz="934">
                <a:solidFill>
                  <a:srgbClr val="404040"/>
                </a:solidFill>
                <a:latin typeface="Open Sans"/>
                <a:cs typeface="Open Sans"/>
              </a:defRPr>
            </a:lvl1pPr>
          </a:lstStyle>
          <a:p>
            <a:r>
              <a:rPr lang="en-US" dirty="0"/>
              <a:t>Insert Image</a:t>
            </a:r>
          </a:p>
        </p:txBody>
      </p:sp>
      <p:sp>
        <p:nvSpPr>
          <p:cNvPr id="26" name="Slide Number Placeholder 5"/>
          <p:cNvSpPr txBox="1">
            <a:spLocks/>
          </p:cNvSpPr>
          <p:nvPr userDrawn="1"/>
        </p:nvSpPr>
        <p:spPr>
          <a:xfrm>
            <a:off x="423167" y="-6877"/>
            <a:ext cx="2912476" cy="1470025"/>
          </a:xfrm>
          <a:prstGeom prst="rect">
            <a:avLst/>
          </a:prstGeom>
          <a:solidFill>
            <a:schemeClr val="accent6"/>
          </a:solidFill>
        </p:spPr>
        <p:txBody>
          <a:bodyPr vert="horz" lIns="121920" tIns="60960" rIns="121920" bIns="6096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sz="934" dirty="0"/>
          </a:p>
        </p:txBody>
      </p:sp>
      <p:sp>
        <p:nvSpPr>
          <p:cNvPr id="27" name="Title 1"/>
          <p:cNvSpPr>
            <a:spLocks noGrp="1"/>
          </p:cNvSpPr>
          <p:nvPr>
            <p:ph type="ctrTitle"/>
          </p:nvPr>
        </p:nvSpPr>
        <p:spPr>
          <a:xfrm>
            <a:off x="555040" y="73056"/>
            <a:ext cx="2605852" cy="1336387"/>
          </a:xfrm>
        </p:spPr>
        <p:txBody>
          <a:bodyPr anchor="b">
            <a:noAutofit/>
          </a:bodyPr>
          <a:lstStyle>
            <a:lvl1pPr algn="l">
              <a:defRPr sz="2400">
                <a:solidFill>
                  <a:srgbClr val="FFFFFF"/>
                </a:solidFill>
              </a:defRPr>
            </a:lvl1pPr>
          </a:lstStyle>
          <a:p>
            <a:r>
              <a:rPr lang="en-US" dirty="0"/>
              <a:t>Click to edit Master title style</a:t>
            </a:r>
          </a:p>
        </p:txBody>
      </p:sp>
      <p:sp>
        <p:nvSpPr>
          <p:cNvPr id="30" name="Slide Number Placeholder 5"/>
          <p:cNvSpPr txBox="1">
            <a:spLocks/>
          </p:cNvSpPr>
          <p:nvPr userDrawn="1"/>
        </p:nvSpPr>
        <p:spPr>
          <a:xfrm>
            <a:off x="423167" y="6480152"/>
            <a:ext cx="2912476" cy="387101"/>
          </a:xfrm>
          <a:prstGeom prst="rect">
            <a:avLst/>
          </a:prstGeom>
          <a:solidFill>
            <a:schemeClr val="accent6"/>
          </a:solidFill>
        </p:spPr>
        <p:txBody>
          <a:bodyPr vert="horz" lIns="121920" tIns="60960" rIns="121920" bIns="6096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sz="934" dirty="0"/>
          </a:p>
        </p:txBody>
      </p:sp>
      <p:sp>
        <p:nvSpPr>
          <p:cNvPr id="31" name="TextBox 30"/>
          <p:cNvSpPr txBox="1"/>
          <p:nvPr userDrawn="1"/>
        </p:nvSpPr>
        <p:spPr>
          <a:xfrm>
            <a:off x="712999" y="6584685"/>
            <a:ext cx="2335896" cy="207301"/>
          </a:xfrm>
          <a:prstGeom prst="rect">
            <a:avLst/>
          </a:prstGeom>
          <a:noFill/>
        </p:spPr>
        <p:txBody>
          <a:bodyPr wrap="none" rtlCol="0" anchor="ctr">
            <a:spAutoFit/>
          </a:bodyPr>
          <a:lstStyle/>
          <a:p>
            <a:pPr algn="ctr" defTabSz="548640">
              <a:lnSpc>
                <a:spcPct val="70000"/>
              </a:lnSpc>
            </a:pPr>
            <a:r>
              <a:rPr lang="en-US" sz="934" dirty="0">
                <a:solidFill>
                  <a:srgbClr val="FFFFFF"/>
                </a:solidFill>
                <a:latin typeface="Open Sans"/>
                <a:cs typeface="Open Sans"/>
              </a:rPr>
              <a:t>GAJAH ANNUAL REPORT 2015   |   </a:t>
            </a:r>
            <a:fld id="{386B4344-649F-C745-A86B-93613093FF3C}" type="slidenum">
              <a:rPr lang="en-US" sz="1067">
                <a:solidFill>
                  <a:srgbClr val="FFFFFF"/>
                </a:solidFill>
              </a:rPr>
              <a:pPr algn="ctr" defTabSz="548640">
                <a:lnSpc>
                  <a:spcPct val="70000"/>
                </a:lnSpc>
              </a:pPr>
              <a:t>‹#›</a:t>
            </a:fld>
            <a:endParaRPr lang="en-US" sz="934" dirty="0">
              <a:solidFill>
                <a:srgbClr val="FFFFFF"/>
              </a:solidFill>
              <a:latin typeface="Open Sans"/>
              <a:cs typeface="Open Sans"/>
            </a:endParaRPr>
          </a:p>
        </p:txBody>
      </p:sp>
    </p:spTree>
    <p:extLst>
      <p:ext uri="{BB962C8B-B14F-4D97-AF65-F5344CB8AC3E}">
        <p14:creationId xmlns:p14="http://schemas.microsoft.com/office/powerpoint/2010/main" val="15847130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about 04">
    <p:spTree>
      <p:nvGrpSpPr>
        <p:cNvPr id="1" name=""/>
        <p:cNvGrpSpPr/>
        <p:nvPr/>
      </p:nvGrpSpPr>
      <p:grpSpPr>
        <a:xfrm>
          <a:off x="0" y="0"/>
          <a:ext cx="0" cy="0"/>
          <a:chOff x="0" y="0"/>
          <a:chExt cx="0" cy="0"/>
        </a:xfrm>
      </p:grpSpPr>
      <p:sp>
        <p:nvSpPr>
          <p:cNvPr id="17" name="Picture Placeholder 2"/>
          <p:cNvSpPr>
            <a:spLocks noGrp="1"/>
          </p:cNvSpPr>
          <p:nvPr>
            <p:ph type="pic" sz="quarter" idx="32" hasCustomPrompt="1"/>
          </p:nvPr>
        </p:nvSpPr>
        <p:spPr>
          <a:xfrm>
            <a:off x="-78956" y="2126076"/>
            <a:ext cx="1368067" cy="1368067"/>
          </a:xfrm>
          <a:prstGeom prst="rect">
            <a:avLst/>
          </a:prstGeom>
        </p:spPr>
        <p:txBody>
          <a:bodyPr vert="horz" anchor="t">
            <a:normAutofit/>
          </a:bodyPr>
          <a:lstStyle>
            <a:lvl1pPr marL="0" indent="0" algn="l">
              <a:buNone/>
              <a:defRPr sz="934">
                <a:solidFill>
                  <a:srgbClr val="404040"/>
                </a:solidFill>
                <a:latin typeface="Open Sans"/>
                <a:cs typeface="Open Sans"/>
              </a:defRPr>
            </a:lvl1pPr>
          </a:lstStyle>
          <a:p>
            <a:r>
              <a:rPr lang="en-US" dirty="0"/>
              <a:t>Insert Image</a:t>
            </a:r>
          </a:p>
        </p:txBody>
      </p:sp>
      <p:sp>
        <p:nvSpPr>
          <p:cNvPr id="18" name="Picture Placeholder 2"/>
          <p:cNvSpPr>
            <a:spLocks noGrp="1"/>
          </p:cNvSpPr>
          <p:nvPr>
            <p:ph type="pic" sz="quarter" idx="37" hasCustomPrompt="1"/>
          </p:nvPr>
        </p:nvSpPr>
        <p:spPr>
          <a:xfrm>
            <a:off x="1293125" y="2126076"/>
            <a:ext cx="1368067" cy="1368067"/>
          </a:xfrm>
          <a:prstGeom prst="rect">
            <a:avLst/>
          </a:prstGeom>
        </p:spPr>
        <p:txBody>
          <a:bodyPr vert="horz" anchor="t">
            <a:normAutofit/>
          </a:bodyPr>
          <a:lstStyle>
            <a:lvl1pPr marL="0" indent="0" algn="l">
              <a:buNone/>
              <a:defRPr sz="934">
                <a:solidFill>
                  <a:srgbClr val="404040"/>
                </a:solidFill>
                <a:latin typeface="Open Sans"/>
                <a:cs typeface="Open Sans"/>
              </a:defRPr>
            </a:lvl1pPr>
          </a:lstStyle>
          <a:p>
            <a:r>
              <a:rPr lang="en-US" dirty="0"/>
              <a:t>Insert Image</a:t>
            </a:r>
          </a:p>
        </p:txBody>
      </p:sp>
      <p:sp>
        <p:nvSpPr>
          <p:cNvPr id="19" name="Picture Placeholder 2"/>
          <p:cNvSpPr>
            <a:spLocks noGrp="1"/>
          </p:cNvSpPr>
          <p:nvPr>
            <p:ph type="pic" sz="quarter" idx="42" hasCustomPrompt="1"/>
          </p:nvPr>
        </p:nvSpPr>
        <p:spPr>
          <a:xfrm>
            <a:off x="2665206" y="2126076"/>
            <a:ext cx="1368067" cy="1368067"/>
          </a:xfrm>
          <a:prstGeom prst="rect">
            <a:avLst/>
          </a:prstGeom>
        </p:spPr>
        <p:txBody>
          <a:bodyPr vert="horz" anchor="t">
            <a:normAutofit/>
          </a:bodyPr>
          <a:lstStyle>
            <a:lvl1pPr marL="0" indent="0" algn="l">
              <a:buNone/>
              <a:defRPr sz="934">
                <a:solidFill>
                  <a:srgbClr val="404040"/>
                </a:solidFill>
                <a:latin typeface="Open Sans"/>
                <a:cs typeface="Open Sans"/>
              </a:defRPr>
            </a:lvl1pPr>
          </a:lstStyle>
          <a:p>
            <a:r>
              <a:rPr lang="en-US" dirty="0"/>
              <a:t>Insert Image</a:t>
            </a:r>
          </a:p>
        </p:txBody>
      </p:sp>
      <p:sp>
        <p:nvSpPr>
          <p:cNvPr id="20" name="Picture Placeholder 2"/>
          <p:cNvSpPr>
            <a:spLocks noGrp="1"/>
          </p:cNvSpPr>
          <p:nvPr>
            <p:ph type="pic" sz="quarter" idx="47" hasCustomPrompt="1"/>
          </p:nvPr>
        </p:nvSpPr>
        <p:spPr>
          <a:xfrm>
            <a:off x="4037287" y="2126076"/>
            <a:ext cx="1368067" cy="1368067"/>
          </a:xfrm>
          <a:prstGeom prst="rect">
            <a:avLst/>
          </a:prstGeom>
        </p:spPr>
        <p:txBody>
          <a:bodyPr vert="horz" anchor="t">
            <a:normAutofit/>
          </a:bodyPr>
          <a:lstStyle>
            <a:lvl1pPr marL="0" indent="0" algn="l">
              <a:buNone/>
              <a:defRPr sz="934">
                <a:solidFill>
                  <a:srgbClr val="404040"/>
                </a:solidFill>
                <a:latin typeface="Open Sans"/>
                <a:cs typeface="Open Sans"/>
              </a:defRPr>
            </a:lvl1pPr>
          </a:lstStyle>
          <a:p>
            <a:r>
              <a:rPr lang="en-US" dirty="0"/>
              <a:t>Insert Image</a:t>
            </a:r>
          </a:p>
        </p:txBody>
      </p:sp>
      <p:sp>
        <p:nvSpPr>
          <p:cNvPr id="21" name="Picture Placeholder 2"/>
          <p:cNvSpPr>
            <a:spLocks noGrp="1"/>
          </p:cNvSpPr>
          <p:nvPr>
            <p:ph type="pic" sz="quarter" idx="48" hasCustomPrompt="1"/>
          </p:nvPr>
        </p:nvSpPr>
        <p:spPr>
          <a:xfrm>
            <a:off x="5409370" y="2126076"/>
            <a:ext cx="1368067" cy="1368067"/>
          </a:xfrm>
          <a:prstGeom prst="rect">
            <a:avLst/>
          </a:prstGeom>
        </p:spPr>
        <p:txBody>
          <a:bodyPr vert="horz" anchor="t">
            <a:normAutofit/>
          </a:bodyPr>
          <a:lstStyle>
            <a:lvl1pPr marL="0" indent="0" algn="l">
              <a:buNone/>
              <a:defRPr sz="934">
                <a:solidFill>
                  <a:srgbClr val="404040"/>
                </a:solidFill>
                <a:latin typeface="Open Sans"/>
                <a:cs typeface="Open Sans"/>
              </a:defRPr>
            </a:lvl1pPr>
          </a:lstStyle>
          <a:p>
            <a:r>
              <a:rPr lang="en-US" dirty="0"/>
              <a:t>Insert Image</a:t>
            </a:r>
          </a:p>
        </p:txBody>
      </p:sp>
      <p:sp>
        <p:nvSpPr>
          <p:cNvPr id="22" name="Picture Placeholder 2"/>
          <p:cNvSpPr>
            <a:spLocks noGrp="1"/>
          </p:cNvSpPr>
          <p:nvPr>
            <p:ph type="pic" sz="quarter" idx="49" hasCustomPrompt="1"/>
          </p:nvPr>
        </p:nvSpPr>
        <p:spPr>
          <a:xfrm>
            <a:off x="6781451" y="2126076"/>
            <a:ext cx="1368067" cy="1368067"/>
          </a:xfrm>
          <a:prstGeom prst="rect">
            <a:avLst/>
          </a:prstGeom>
        </p:spPr>
        <p:txBody>
          <a:bodyPr vert="horz" anchor="t">
            <a:normAutofit/>
          </a:bodyPr>
          <a:lstStyle>
            <a:lvl1pPr marL="0" indent="0" algn="l">
              <a:buNone/>
              <a:defRPr sz="934">
                <a:solidFill>
                  <a:srgbClr val="404040"/>
                </a:solidFill>
                <a:latin typeface="Open Sans"/>
                <a:cs typeface="Open Sans"/>
              </a:defRPr>
            </a:lvl1pPr>
          </a:lstStyle>
          <a:p>
            <a:r>
              <a:rPr lang="en-US" dirty="0"/>
              <a:t>Insert Image</a:t>
            </a:r>
          </a:p>
        </p:txBody>
      </p:sp>
      <p:sp>
        <p:nvSpPr>
          <p:cNvPr id="23" name="Picture Placeholder 2"/>
          <p:cNvSpPr>
            <a:spLocks noGrp="1"/>
          </p:cNvSpPr>
          <p:nvPr>
            <p:ph type="pic" sz="quarter" idx="50" hasCustomPrompt="1"/>
          </p:nvPr>
        </p:nvSpPr>
        <p:spPr>
          <a:xfrm>
            <a:off x="8153532" y="2126076"/>
            <a:ext cx="1368067" cy="1368067"/>
          </a:xfrm>
          <a:prstGeom prst="rect">
            <a:avLst/>
          </a:prstGeom>
        </p:spPr>
        <p:txBody>
          <a:bodyPr vert="horz" anchor="t">
            <a:normAutofit/>
          </a:bodyPr>
          <a:lstStyle>
            <a:lvl1pPr marL="0" indent="0" algn="l">
              <a:buNone/>
              <a:defRPr sz="934">
                <a:solidFill>
                  <a:srgbClr val="404040"/>
                </a:solidFill>
                <a:latin typeface="Open Sans"/>
                <a:cs typeface="Open Sans"/>
              </a:defRPr>
            </a:lvl1pPr>
          </a:lstStyle>
          <a:p>
            <a:r>
              <a:rPr lang="en-US" dirty="0"/>
              <a:t>Insert Image</a:t>
            </a:r>
          </a:p>
        </p:txBody>
      </p:sp>
      <p:sp>
        <p:nvSpPr>
          <p:cNvPr id="24" name="Picture Placeholder 2"/>
          <p:cNvSpPr>
            <a:spLocks noGrp="1"/>
          </p:cNvSpPr>
          <p:nvPr>
            <p:ph type="pic" sz="quarter" idx="51" hasCustomPrompt="1"/>
          </p:nvPr>
        </p:nvSpPr>
        <p:spPr>
          <a:xfrm>
            <a:off x="9525613" y="2126076"/>
            <a:ext cx="1368067" cy="1368067"/>
          </a:xfrm>
          <a:prstGeom prst="rect">
            <a:avLst/>
          </a:prstGeom>
        </p:spPr>
        <p:txBody>
          <a:bodyPr vert="horz" anchor="t">
            <a:normAutofit/>
          </a:bodyPr>
          <a:lstStyle>
            <a:lvl1pPr marL="0" indent="0" algn="l">
              <a:buNone/>
              <a:defRPr sz="934">
                <a:solidFill>
                  <a:srgbClr val="404040"/>
                </a:solidFill>
                <a:latin typeface="Open Sans"/>
                <a:cs typeface="Open Sans"/>
              </a:defRPr>
            </a:lvl1pPr>
          </a:lstStyle>
          <a:p>
            <a:r>
              <a:rPr lang="en-US" dirty="0"/>
              <a:t>Insert Image</a:t>
            </a:r>
          </a:p>
        </p:txBody>
      </p:sp>
      <p:sp>
        <p:nvSpPr>
          <p:cNvPr id="25" name="Picture Placeholder 2"/>
          <p:cNvSpPr>
            <a:spLocks noGrp="1"/>
          </p:cNvSpPr>
          <p:nvPr>
            <p:ph type="pic" sz="quarter" idx="52" hasCustomPrompt="1"/>
          </p:nvPr>
        </p:nvSpPr>
        <p:spPr>
          <a:xfrm>
            <a:off x="10897695" y="2126076"/>
            <a:ext cx="1368067" cy="1368067"/>
          </a:xfrm>
          <a:prstGeom prst="rect">
            <a:avLst/>
          </a:prstGeom>
        </p:spPr>
        <p:txBody>
          <a:bodyPr vert="horz" anchor="t">
            <a:normAutofit/>
          </a:bodyPr>
          <a:lstStyle>
            <a:lvl1pPr marL="0" indent="0" algn="l">
              <a:buNone/>
              <a:defRPr sz="934">
                <a:solidFill>
                  <a:srgbClr val="404040"/>
                </a:solidFill>
                <a:latin typeface="Open Sans"/>
                <a:cs typeface="Open Sans"/>
              </a:defRPr>
            </a:lvl1pPr>
          </a:lstStyle>
          <a:p>
            <a:r>
              <a:rPr lang="en-US" dirty="0"/>
              <a:t>Insert Image</a:t>
            </a:r>
          </a:p>
        </p:txBody>
      </p:sp>
      <p:sp>
        <p:nvSpPr>
          <p:cNvPr id="26" name="Picture Placeholder 2"/>
          <p:cNvSpPr>
            <a:spLocks noGrp="1"/>
          </p:cNvSpPr>
          <p:nvPr>
            <p:ph type="pic" sz="quarter" idx="53" hasCustomPrompt="1"/>
          </p:nvPr>
        </p:nvSpPr>
        <p:spPr>
          <a:xfrm>
            <a:off x="-74941" y="3494142"/>
            <a:ext cx="1368067" cy="1368067"/>
          </a:xfrm>
          <a:prstGeom prst="rect">
            <a:avLst/>
          </a:prstGeom>
        </p:spPr>
        <p:txBody>
          <a:bodyPr vert="horz" anchor="t">
            <a:normAutofit/>
          </a:bodyPr>
          <a:lstStyle>
            <a:lvl1pPr marL="0" indent="0" algn="l">
              <a:buNone/>
              <a:defRPr sz="934">
                <a:solidFill>
                  <a:srgbClr val="404040"/>
                </a:solidFill>
                <a:latin typeface="Open Sans"/>
                <a:cs typeface="Open Sans"/>
              </a:defRPr>
            </a:lvl1pPr>
          </a:lstStyle>
          <a:p>
            <a:r>
              <a:rPr lang="en-US" dirty="0"/>
              <a:t>Insert Image</a:t>
            </a:r>
          </a:p>
        </p:txBody>
      </p:sp>
      <p:sp>
        <p:nvSpPr>
          <p:cNvPr id="27" name="Picture Placeholder 2"/>
          <p:cNvSpPr>
            <a:spLocks noGrp="1"/>
          </p:cNvSpPr>
          <p:nvPr>
            <p:ph type="pic" sz="quarter" idx="54" hasCustomPrompt="1"/>
          </p:nvPr>
        </p:nvSpPr>
        <p:spPr>
          <a:xfrm>
            <a:off x="1297140" y="3494142"/>
            <a:ext cx="1368067" cy="1368067"/>
          </a:xfrm>
          <a:prstGeom prst="rect">
            <a:avLst/>
          </a:prstGeom>
        </p:spPr>
        <p:txBody>
          <a:bodyPr vert="horz" anchor="t">
            <a:normAutofit/>
          </a:bodyPr>
          <a:lstStyle>
            <a:lvl1pPr marL="0" indent="0" algn="l">
              <a:buNone/>
              <a:defRPr sz="934">
                <a:solidFill>
                  <a:srgbClr val="404040"/>
                </a:solidFill>
                <a:latin typeface="Open Sans"/>
                <a:cs typeface="Open Sans"/>
              </a:defRPr>
            </a:lvl1pPr>
          </a:lstStyle>
          <a:p>
            <a:r>
              <a:rPr lang="en-US" dirty="0"/>
              <a:t>Insert Image</a:t>
            </a:r>
          </a:p>
        </p:txBody>
      </p:sp>
      <p:sp>
        <p:nvSpPr>
          <p:cNvPr id="28" name="Picture Placeholder 2"/>
          <p:cNvSpPr>
            <a:spLocks noGrp="1"/>
          </p:cNvSpPr>
          <p:nvPr>
            <p:ph type="pic" sz="quarter" idx="55" hasCustomPrompt="1"/>
          </p:nvPr>
        </p:nvSpPr>
        <p:spPr>
          <a:xfrm>
            <a:off x="2669221" y="3494142"/>
            <a:ext cx="1368067" cy="1368067"/>
          </a:xfrm>
          <a:prstGeom prst="rect">
            <a:avLst/>
          </a:prstGeom>
        </p:spPr>
        <p:txBody>
          <a:bodyPr vert="horz" anchor="t">
            <a:normAutofit/>
          </a:bodyPr>
          <a:lstStyle>
            <a:lvl1pPr marL="0" indent="0" algn="l">
              <a:buNone/>
              <a:defRPr sz="934">
                <a:solidFill>
                  <a:srgbClr val="404040"/>
                </a:solidFill>
                <a:latin typeface="Open Sans"/>
                <a:cs typeface="Open Sans"/>
              </a:defRPr>
            </a:lvl1pPr>
          </a:lstStyle>
          <a:p>
            <a:r>
              <a:rPr lang="en-US" dirty="0"/>
              <a:t>Insert Image</a:t>
            </a:r>
          </a:p>
        </p:txBody>
      </p:sp>
      <p:sp>
        <p:nvSpPr>
          <p:cNvPr id="29" name="Picture Placeholder 2"/>
          <p:cNvSpPr>
            <a:spLocks noGrp="1"/>
          </p:cNvSpPr>
          <p:nvPr>
            <p:ph type="pic" sz="quarter" idx="56" hasCustomPrompt="1"/>
          </p:nvPr>
        </p:nvSpPr>
        <p:spPr>
          <a:xfrm>
            <a:off x="4041303" y="3494142"/>
            <a:ext cx="1368067" cy="1368067"/>
          </a:xfrm>
          <a:prstGeom prst="rect">
            <a:avLst/>
          </a:prstGeom>
        </p:spPr>
        <p:txBody>
          <a:bodyPr vert="horz" anchor="t">
            <a:normAutofit/>
          </a:bodyPr>
          <a:lstStyle>
            <a:lvl1pPr marL="0" indent="0" algn="l">
              <a:buNone/>
              <a:defRPr sz="934">
                <a:solidFill>
                  <a:srgbClr val="404040"/>
                </a:solidFill>
                <a:latin typeface="Open Sans"/>
                <a:cs typeface="Open Sans"/>
              </a:defRPr>
            </a:lvl1pPr>
          </a:lstStyle>
          <a:p>
            <a:r>
              <a:rPr lang="en-US" dirty="0"/>
              <a:t>Insert Image</a:t>
            </a:r>
          </a:p>
        </p:txBody>
      </p:sp>
      <p:sp>
        <p:nvSpPr>
          <p:cNvPr id="30" name="Picture Placeholder 2"/>
          <p:cNvSpPr>
            <a:spLocks noGrp="1"/>
          </p:cNvSpPr>
          <p:nvPr>
            <p:ph type="pic" sz="quarter" idx="57" hasCustomPrompt="1"/>
          </p:nvPr>
        </p:nvSpPr>
        <p:spPr>
          <a:xfrm>
            <a:off x="5413384" y="3494142"/>
            <a:ext cx="1368067" cy="1368067"/>
          </a:xfrm>
          <a:prstGeom prst="rect">
            <a:avLst/>
          </a:prstGeom>
        </p:spPr>
        <p:txBody>
          <a:bodyPr vert="horz" anchor="t">
            <a:normAutofit/>
          </a:bodyPr>
          <a:lstStyle>
            <a:lvl1pPr marL="0" indent="0" algn="l">
              <a:buNone/>
              <a:defRPr sz="934">
                <a:solidFill>
                  <a:srgbClr val="404040"/>
                </a:solidFill>
                <a:latin typeface="Open Sans"/>
                <a:cs typeface="Open Sans"/>
              </a:defRPr>
            </a:lvl1pPr>
          </a:lstStyle>
          <a:p>
            <a:r>
              <a:rPr lang="en-US" dirty="0"/>
              <a:t>Insert Image</a:t>
            </a:r>
          </a:p>
        </p:txBody>
      </p:sp>
      <p:sp>
        <p:nvSpPr>
          <p:cNvPr id="31" name="Picture Placeholder 2"/>
          <p:cNvSpPr>
            <a:spLocks noGrp="1"/>
          </p:cNvSpPr>
          <p:nvPr>
            <p:ph type="pic" sz="quarter" idx="58" hasCustomPrompt="1"/>
          </p:nvPr>
        </p:nvSpPr>
        <p:spPr>
          <a:xfrm>
            <a:off x="6785465" y="3494142"/>
            <a:ext cx="1368067" cy="1368067"/>
          </a:xfrm>
          <a:prstGeom prst="rect">
            <a:avLst/>
          </a:prstGeom>
        </p:spPr>
        <p:txBody>
          <a:bodyPr vert="horz" anchor="t">
            <a:normAutofit/>
          </a:bodyPr>
          <a:lstStyle>
            <a:lvl1pPr marL="0" indent="0" algn="l">
              <a:buNone/>
              <a:defRPr sz="934">
                <a:solidFill>
                  <a:srgbClr val="404040"/>
                </a:solidFill>
                <a:latin typeface="Open Sans"/>
                <a:cs typeface="Open Sans"/>
              </a:defRPr>
            </a:lvl1pPr>
          </a:lstStyle>
          <a:p>
            <a:r>
              <a:rPr lang="en-US" dirty="0"/>
              <a:t>Insert Image</a:t>
            </a:r>
          </a:p>
        </p:txBody>
      </p:sp>
      <p:sp>
        <p:nvSpPr>
          <p:cNvPr id="32" name="Picture Placeholder 2"/>
          <p:cNvSpPr>
            <a:spLocks noGrp="1"/>
          </p:cNvSpPr>
          <p:nvPr>
            <p:ph type="pic" sz="quarter" idx="59" hasCustomPrompt="1"/>
          </p:nvPr>
        </p:nvSpPr>
        <p:spPr>
          <a:xfrm>
            <a:off x="8157546" y="3494142"/>
            <a:ext cx="1368067" cy="1368067"/>
          </a:xfrm>
          <a:prstGeom prst="rect">
            <a:avLst/>
          </a:prstGeom>
        </p:spPr>
        <p:txBody>
          <a:bodyPr vert="horz" anchor="t">
            <a:normAutofit/>
          </a:bodyPr>
          <a:lstStyle>
            <a:lvl1pPr marL="0" indent="0" algn="l">
              <a:buNone/>
              <a:defRPr sz="934">
                <a:solidFill>
                  <a:srgbClr val="404040"/>
                </a:solidFill>
                <a:latin typeface="Open Sans"/>
                <a:cs typeface="Open Sans"/>
              </a:defRPr>
            </a:lvl1pPr>
          </a:lstStyle>
          <a:p>
            <a:r>
              <a:rPr lang="en-US" dirty="0"/>
              <a:t>Insert Image</a:t>
            </a:r>
          </a:p>
        </p:txBody>
      </p:sp>
      <p:sp>
        <p:nvSpPr>
          <p:cNvPr id="33" name="Picture Placeholder 2"/>
          <p:cNvSpPr>
            <a:spLocks noGrp="1"/>
          </p:cNvSpPr>
          <p:nvPr>
            <p:ph type="pic" sz="quarter" idx="60" hasCustomPrompt="1"/>
          </p:nvPr>
        </p:nvSpPr>
        <p:spPr>
          <a:xfrm>
            <a:off x="9529627" y="3494142"/>
            <a:ext cx="1368067" cy="1368067"/>
          </a:xfrm>
          <a:prstGeom prst="rect">
            <a:avLst/>
          </a:prstGeom>
        </p:spPr>
        <p:txBody>
          <a:bodyPr vert="horz" anchor="t">
            <a:normAutofit/>
          </a:bodyPr>
          <a:lstStyle>
            <a:lvl1pPr marL="0" indent="0" algn="l">
              <a:buNone/>
              <a:defRPr sz="934">
                <a:solidFill>
                  <a:srgbClr val="404040"/>
                </a:solidFill>
                <a:latin typeface="Open Sans"/>
                <a:cs typeface="Open Sans"/>
              </a:defRPr>
            </a:lvl1pPr>
          </a:lstStyle>
          <a:p>
            <a:r>
              <a:rPr lang="en-US" dirty="0"/>
              <a:t>Insert Image</a:t>
            </a:r>
          </a:p>
        </p:txBody>
      </p:sp>
      <p:sp>
        <p:nvSpPr>
          <p:cNvPr id="34" name="Picture Placeholder 2"/>
          <p:cNvSpPr>
            <a:spLocks noGrp="1"/>
          </p:cNvSpPr>
          <p:nvPr>
            <p:ph type="pic" sz="quarter" idx="61" hasCustomPrompt="1"/>
          </p:nvPr>
        </p:nvSpPr>
        <p:spPr>
          <a:xfrm>
            <a:off x="10897695" y="3494142"/>
            <a:ext cx="1368067" cy="1368067"/>
          </a:xfrm>
          <a:prstGeom prst="rect">
            <a:avLst/>
          </a:prstGeom>
        </p:spPr>
        <p:txBody>
          <a:bodyPr vert="horz" anchor="t">
            <a:normAutofit/>
          </a:bodyPr>
          <a:lstStyle>
            <a:lvl1pPr marL="0" indent="0" algn="l">
              <a:buNone/>
              <a:defRPr sz="934">
                <a:solidFill>
                  <a:srgbClr val="404040"/>
                </a:solidFill>
                <a:latin typeface="Open Sans"/>
                <a:cs typeface="Open Sans"/>
              </a:defRPr>
            </a:lvl1pPr>
          </a:lstStyle>
          <a:p>
            <a:r>
              <a:rPr lang="en-US" dirty="0"/>
              <a:t>Insert Image</a:t>
            </a:r>
          </a:p>
        </p:txBody>
      </p:sp>
      <p:sp>
        <p:nvSpPr>
          <p:cNvPr id="39" name="Slide Number Placeholder 5"/>
          <p:cNvSpPr txBox="1">
            <a:spLocks/>
          </p:cNvSpPr>
          <p:nvPr userDrawn="1"/>
        </p:nvSpPr>
        <p:spPr>
          <a:xfrm>
            <a:off x="423167" y="-6877"/>
            <a:ext cx="2912476" cy="1470025"/>
          </a:xfrm>
          <a:prstGeom prst="rect">
            <a:avLst/>
          </a:prstGeom>
          <a:solidFill>
            <a:schemeClr val="accent6"/>
          </a:solidFill>
        </p:spPr>
        <p:txBody>
          <a:bodyPr vert="horz" lIns="121920" tIns="60960" rIns="121920" bIns="6096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sz="934" dirty="0"/>
          </a:p>
        </p:txBody>
      </p:sp>
      <p:sp>
        <p:nvSpPr>
          <p:cNvPr id="40" name="Title 1"/>
          <p:cNvSpPr>
            <a:spLocks noGrp="1"/>
          </p:cNvSpPr>
          <p:nvPr>
            <p:ph type="ctrTitle"/>
          </p:nvPr>
        </p:nvSpPr>
        <p:spPr>
          <a:xfrm>
            <a:off x="555040" y="73056"/>
            <a:ext cx="2605852" cy="1336387"/>
          </a:xfrm>
        </p:spPr>
        <p:txBody>
          <a:bodyPr anchor="b">
            <a:noAutofit/>
          </a:bodyPr>
          <a:lstStyle>
            <a:lvl1pPr algn="l">
              <a:defRPr sz="2400">
                <a:solidFill>
                  <a:srgbClr val="FFFFFF"/>
                </a:solidFill>
              </a:defRPr>
            </a:lvl1pPr>
          </a:lstStyle>
          <a:p>
            <a:r>
              <a:rPr lang="en-US" dirty="0"/>
              <a:t>Click to edit Master title style</a:t>
            </a:r>
          </a:p>
        </p:txBody>
      </p:sp>
      <p:sp>
        <p:nvSpPr>
          <p:cNvPr id="35" name="Slide Number Placeholder 5"/>
          <p:cNvSpPr txBox="1">
            <a:spLocks/>
          </p:cNvSpPr>
          <p:nvPr userDrawn="1"/>
        </p:nvSpPr>
        <p:spPr>
          <a:xfrm>
            <a:off x="423167" y="6480152"/>
            <a:ext cx="2912476" cy="387101"/>
          </a:xfrm>
          <a:prstGeom prst="rect">
            <a:avLst/>
          </a:prstGeom>
          <a:solidFill>
            <a:schemeClr val="accent6"/>
          </a:solidFill>
        </p:spPr>
        <p:txBody>
          <a:bodyPr vert="horz" lIns="121920" tIns="60960" rIns="121920" bIns="6096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sz="934" dirty="0"/>
          </a:p>
        </p:txBody>
      </p:sp>
      <p:sp>
        <p:nvSpPr>
          <p:cNvPr id="36" name="TextBox 35"/>
          <p:cNvSpPr txBox="1"/>
          <p:nvPr userDrawn="1"/>
        </p:nvSpPr>
        <p:spPr>
          <a:xfrm>
            <a:off x="712999" y="6584685"/>
            <a:ext cx="2335896" cy="207301"/>
          </a:xfrm>
          <a:prstGeom prst="rect">
            <a:avLst/>
          </a:prstGeom>
          <a:noFill/>
        </p:spPr>
        <p:txBody>
          <a:bodyPr wrap="none" rtlCol="0" anchor="ctr">
            <a:spAutoFit/>
          </a:bodyPr>
          <a:lstStyle/>
          <a:p>
            <a:pPr algn="ctr" defTabSz="548640">
              <a:lnSpc>
                <a:spcPct val="70000"/>
              </a:lnSpc>
            </a:pPr>
            <a:r>
              <a:rPr lang="en-US" sz="934" dirty="0">
                <a:solidFill>
                  <a:srgbClr val="FFFFFF"/>
                </a:solidFill>
                <a:latin typeface="Open Sans"/>
                <a:cs typeface="Open Sans"/>
              </a:rPr>
              <a:t>GAJAH ANNUAL REPORT 2015   |   </a:t>
            </a:r>
            <a:fld id="{386B4344-649F-C745-A86B-93613093FF3C}" type="slidenum">
              <a:rPr lang="en-US" sz="1067">
                <a:solidFill>
                  <a:srgbClr val="FFFFFF"/>
                </a:solidFill>
              </a:rPr>
              <a:pPr algn="ctr" defTabSz="548640">
                <a:lnSpc>
                  <a:spcPct val="70000"/>
                </a:lnSpc>
              </a:pPr>
              <a:t>‹#›</a:t>
            </a:fld>
            <a:endParaRPr lang="en-US" sz="934" dirty="0">
              <a:solidFill>
                <a:srgbClr val="FFFFFF"/>
              </a:solidFill>
              <a:latin typeface="Open Sans"/>
              <a:cs typeface="Open Sans"/>
            </a:endParaRPr>
          </a:p>
        </p:txBody>
      </p:sp>
    </p:spTree>
    <p:extLst>
      <p:ext uri="{BB962C8B-B14F-4D97-AF65-F5344CB8AC3E}">
        <p14:creationId xmlns:p14="http://schemas.microsoft.com/office/powerpoint/2010/main" val="42235282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about 04">
    <p:spTree>
      <p:nvGrpSpPr>
        <p:cNvPr id="1" name=""/>
        <p:cNvGrpSpPr/>
        <p:nvPr/>
      </p:nvGrpSpPr>
      <p:grpSpPr>
        <a:xfrm>
          <a:off x="0" y="0"/>
          <a:ext cx="0" cy="0"/>
          <a:chOff x="0" y="0"/>
          <a:chExt cx="0" cy="0"/>
        </a:xfrm>
      </p:grpSpPr>
      <p:sp>
        <p:nvSpPr>
          <p:cNvPr id="4" name="Subtitle 2"/>
          <p:cNvSpPr>
            <a:spLocks noGrp="1"/>
          </p:cNvSpPr>
          <p:nvPr>
            <p:ph type="subTitle" idx="1"/>
          </p:nvPr>
        </p:nvSpPr>
        <p:spPr>
          <a:xfrm>
            <a:off x="1145750" y="5479803"/>
            <a:ext cx="9896124" cy="675706"/>
          </a:xfrm>
        </p:spPr>
        <p:txBody>
          <a:bodyPr>
            <a:normAutofit/>
          </a:bodyPr>
          <a:lstStyle>
            <a:lvl1pPr marL="0" indent="0" algn="ctr">
              <a:buNone/>
              <a:defRPr sz="1333">
                <a:solidFill>
                  <a:srgbClr val="262626"/>
                </a:solidFill>
              </a:defRPr>
            </a:lvl1pPr>
            <a:lvl2pPr marL="609588" indent="0" algn="ctr">
              <a:buNone/>
              <a:defRPr>
                <a:solidFill>
                  <a:schemeClr val="tx1">
                    <a:tint val="75000"/>
                  </a:schemeClr>
                </a:solidFill>
              </a:defRPr>
            </a:lvl2pPr>
            <a:lvl3pPr marL="1219176" indent="0" algn="ctr">
              <a:buNone/>
              <a:defRPr>
                <a:solidFill>
                  <a:schemeClr val="tx1">
                    <a:tint val="75000"/>
                  </a:schemeClr>
                </a:solidFill>
              </a:defRPr>
            </a:lvl3pPr>
            <a:lvl4pPr marL="1828764" indent="0" algn="ctr">
              <a:buNone/>
              <a:defRPr>
                <a:solidFill>
                  <a:schemeClr val="tx1">
                    <a:tint val="75000"/>
                  </a:schemeClr>
                </a:solidFill>
              </a:defRPr>
            </a:lvl4pPr>
            <a:lvl5pPr marL="2438352" indent="0" algn="ctr">
              <a:buNone/>
              <a:defRPr>
                <a:solidFill>
                  <a:schemeClr val="tx1">
                    <a:tint val="75000"/>
                  </a:schemeClr>
                </a:solidFill>
              </a:defRPr>
            </a:lvl5pPr>
            <a:lvl6pPr marL="3047940" indent="0" algn="ctr">
              <a:buNone/>
              <a:defRPr>
                <a:solidFill>
                  <a:schemeClr val="tx1">
                    <a:tint val="75000"/>
                  </a:schemeClr>
                </a:solidFill>
              </a:defRPr>
            </a:lvl6pPr>
            <a:lvl7pPr marL="3657528" indent="0" algn="ctr">
              <a:buNone/>
              <a:defRPr>
                <a:solidFill>
                  <a:schemeClr val="tx1">
                    <a:tint val="75000"/>
                  </a:schemeClr>
                </a:solidFill>
              </a:defRPr>
            </a:lvl7pPr>
            <a:lvl8pPr marL="4267115" indent="0" algn="ctr">
              <a:buNone/>
              <a:defRPr>
                <a:solidFill>
                  <a:schemeClr val="tx1">
                    <a:tint val="75000"/>
                  </a:schemeClr>
                </a:solidFill>
              </a:defRPr>
            </a:lvl8pPr>
            <a:lvl9pPr marL="4876702" indent="0" algn="ctr">
              <a:buNone/>
              <a:defRPr>
                <a:solidFill>
                  <a:schemeClr val="tx1">
                    <a:tint val="75000"/>
                  </a:schemeClr>
                </a:solidFill>
              </a:defRPr>
            </a:lvl9pPr>
          </a:lstStyle>
          <a:p>
            <a:r>
              <a:rPr lang="en-US" dirty="0"/>
              <a:t>Click to edit Master subtitle style</a:t>
            </a:r>
          </a:p>
        </p:txBody>
      </p:sp>
      <p:sp>
        <p:nvSpPr>
          <p:cNvPr id="11" name="Title 1"/>
          <p:cNvSpPr>
            <a:spLocks noGrp="1"/>
          </p:cNvSpPr>
          <p:nvPr>
            <p:ph type="ctrTitle"/>
          </p:nvPr>
        </p:nvSpPr>
        <p:spPr>
          <a:xfrm>
            <a:off x="1143868" y="4898690"/>
            <a:ext cx="9898273" cy="566758"/>
          </a:xfrm>
        </p:spPr>
        <p:txBody>
          <a:bodyPr anchor="b">
            <a:noAutofit/>
          </a:bodyPr>
          <a:lstStyle>
            <a:lvl1pPr algn="ctr">
              <a:defRPr sz="3334"/>
            </a:lvl1pPr>
          </a:lstStyle>
          <a:p>
            <a:r>
              <a:rPr lang="en-US" dirty="0"/>
              <a:t>Click to edit Master title style</a:t>
            </a:r>
          </a:p>
        </p:txBody>
      </p:sp>
    </p:spTree>
    <p:extLst>
      <p:ext uri="{BB962C8B-B14F-4D97-AF65-F5344CB8AC3E}">
        <p14:creationId xmlns:p14="http://schemas.microsoft.com/office/powerpoint/2010/main" val="9908677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about 04">
    <p:spTree>
      <p:nvGrpSpPr>
        <p:cNvPr id="1" name=""/>
        <p:cNvGrpSpPr/>
        <p:nvPr/>
      </p:nvGrpSpPr>
      <p:grpSpPr>
        <a:xfrm>
          <a:off x="0" y="0"/>
          <a:ext cx="0" cy="0"/>
          <a:chOff x="0" y="0"/>
          <a:chExt cx="0" cy="0"/>
        </a:xfrm>
      </p:grpSpPr>
      <p:sp>
        <p:nvSpPr>
          <p:cNvPr id="4" name="Subtitle 2"/>
          <p:cNvSpPr>
            <a:spLocks noGrp="1"/>
          </p:cNvSpPr>
          <p:nvPr>
            <p:ph type="subTitle" idx="1"/>
          </p:nvPr>
        </p:nvSpPr>
        <p:spPr>
          <a:xfrm>
            <a:off x="1145750" y="5479803"/>
            <a:ext cx="9896124" cy="675706"/>
          </a:xfrm>
        </p:spPr>
        <p:txBody>
          <a:bodyPr>
            <a:normAutofit/>
          </a:bodyPr>
          <a:lstStyle>
            <a:lvl1pPr marL="0" indent="0" algn="ctr">
              <a:buNone/>
              <a:defRPr sz="1333">
                <a:solidFill>
                  <a:srgbClr val="262626"/>
                </a:solidFill>
              </a:defRPr>
            </a:lvl1pPr>
            <a:lvl2pPr marL="609588" indent="0" algn="ctr">
              <a:buNone/>
              <a:defRPr>
                <a:solidFill>
                  <a:schemeClr val="tx1">
                    <a:tint val="75000"/>
                  </a:schemeClr>
                </a:solidFill>
              </a:defRPr>
            </a:lvl2pPr>
            <a:lvl3pPr marL="1219176" indent="0" algn="ctr">
              <a:buNone/>
              <a:defRPr>
                <a:solidFill>
                  <a:schemeClr val="tx1">
                    <a:tint val="75000"/>
                  </a:schemeClr>
                </a:solidFill>
              </a:defRPr>
            </a:lvl3pPr>
            <a:lvl4pPr marL="1828764" indent="0" algn="ctr">
              <a:buNone/>
              <a:defRPr>
                <a:solidFill>
                  <a:schemeClr val="tx1">
                    <a:tint val="75000"/>
                  </a:schemeClr>
                </a:solidFill>
              </a:defRPr>
            </a:lvl4pPr>
            <a:lvl5pPr marL="2438352" indent="0" algn="ctr">
              <a:buNone/>
              <a:defRPr>
                <a:solidFill>
                  <a:schemeClr val="tx1">
                    <a:tint val="75000"/>
                  </a:schemeClr>
                </a:solidFill>
              </a:defRPr>
            </a:lvl5pPr>
            <a:lvl6pPr marL="3047940" indent="0" algn="ctr">
              <a:buNone/>
              <a:defRPr>
                <a:solidFill>
                  <a:schemeClr val="tx1">
                    <a:tint val="75000"/>
                  </a:schemeClr>
                </a:solidFill>
              </a:defRPr>
            </a:lvl6pPr>
            <a:lvl7pPr marL="3657528" indent="0" algn="ctr">
              <a:buNone/>
              <a:defRPr>
                <a:solidFill>
                  <a:schemeClr val="tx1">
                    <a:tint val="75000"/>
                  </a:schemeClr>
                </a:solidFill>
              </a:defRPr>
            </a:lvl7pPr>
            <a:lvl8pPr marL="4267115" indent="0" algn="ctr">
              <a:buNone/>
              <a:defRPr>
                <a:solidFill>
                  <a:schemeClr val="tx1">
                    <a:tint val="75000"/>
                  </a:schemeClr>
                </a:solidFill>
              </a:defRPr>
            </a:lvl8pPr>
            <a:lvl9pPr marL="4876702" indent="0" algn="ctr">
              <a:buNone/>
              <a:defRPr>
                <a:solidFill>
                  <a:schemeClr val="tx1">
                    <a:tint val="75000"/>
                  </a:schemeClr>
                </a:solidFill>
              </a:defRPr>
            </a:lvl9pPr>
          </a:lstStyle>
          <a:p>
            <a:r>
              <a:rPr lang="en-US" dirty="0"/>
              <a:t>Click to edit Master subtitle style</a:t>
            </a:r>
          </a:p>
        </p:txBody>
      </p:sp>
      <p:sp>
        <p:nvSpPr>
          <p:cNvPr id="11" name="Title 1"/>
          <p:cNvSpPr>
            <a:spLocks noGrp="1"/>
          </p:cNvSpPr>
          <p:nvPr>
            <p:ph type="ctrTitle"/>
          </p:nvPr>
        </p:nvSpPr>
        <p:spPr>
          <a:xfrm>
            <a:off x="1143868" y="4898690"/>
            <a:ext cx="9898273" cy="566758"/>
          </a:xfrm>
        </p:spPr>
        <p:txBody>
          <a:bodyPr anchor="b">
            <a:noAutofit/>
          </a:bodyPr>
          <a:lstStyle>
            <a:lvl1pPr algn="ctr">
              <a:defRPr sz="3334"/>
            </a:lvl1pPr>
          </a:lstStyle>
          <a:p>
            <a:r>
              <a:rPr lang="en-US" dirty="0"/>
              <a:t>Click to edit Master title style</a:t>
            </a:r>
          </a:p>
        </p:txBody>
      </p:sp>
      <p:sp>
        <p:nvSpPr>
          <p:cNvPr id="5" name="Slide Number Placeholder 5"/>
          <p:cNvSpPr txBox="1">
            <a:spLocks/>
          </p:cNvSpPr>
          <p:nvPr userDrawn="1"/>
        </p:nvSpPr>
        <p:spPr>
          <a:xfrm>
            <a:off x="423167" y="6480152"/>
            <a:ext cx="2912476" cy="387101"/>
          </a:xfrm>
          <a:prstGeom prst="rect">
            <a:avLst/>
          </a:prstGeom>
          <a:solidFill>
            <a:schemeClr val="accent6"/>
          </a:solidFill>
        </p:spPr>
        <p:txBody>
          <a:bodyPr vert="horz" lIns="121920" tIns="60960" rIns="121920" bIns="6096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sz="934" dirty="0"/>
          </a:p>
        </p:txBody>
      </p:sp>
      <p:sp>
        <p:nvSpPr>
          <p:cNvPr id="6" name="TextBox 5"/>
          <p:cNvSpPr txBox="1"/>
          <p:nvPr userDrawn="1"/>
        </p:nvSpPr>
        <p:spPr>
          <a:xfrm>
            <a:off x="1112148" y="6584685"/>
            <a:ext cx="1537600" cy="207301"/>
          </a:xfrm>
          <a:prstGeom prst="rect">
            <a:avLst/>
          </a:prstGeom>
          <a:noFill/>
        </p:spPr>
        <p:txBody>
          <a:bodyPr wrap="none" rtlCol="0" anchor="ctr">
            <a:spAutoFit/>
          </a:bodyPr>
          <a:lstStyle/>
          <a:p>
            <a:pPr algn="ctr" defTabSz="548640">
              <a:lnSpc>
                <a:spcPct val="70000"/>
              </a:lnSpc>
            </a:pPr>
            <a:r>
              <a:rPr lang="en-US" sz="934" dirty="0">
                <a:solidFill>
                  <a:srgbClr val="FFFFFF"/>
                </a:solidFill>
                <a:latin typeface="Open Sans"/>
                <a:cs typeface="Open Sans"/>
              </a:rPr>
              <a:t>FAST LANE 2015   |   </a:t>
            </a:r>
            <a:fld id="{386B4344-649F-C745-A86B-93613093FF3C}" type="slidenum">
              <a:rPr lang="en-US" sz="1067" smtClean="0">
                <a:solidFill>
                  <a:srgbClr val="FFFFFF"/>
                </a:solidFill>
              </a:rPr>
              <a:pPr algn="ctr" defTabSz="548640">
                <a:lnSpc>
                  <a:spcPct val="70000"/>
                </a:lnSpc>
              </a:pPr>
              <a:t>‹#›</a:t>
            </a:fld>
            <a:endParaRPr lang="en-US" sz="934" dirty="0">
              <a:solidFill>
                <a:srgbClr val="FFFFFF"/>
              </a:solidFill>
              <a:latin typeface="Open Sans"/>
              <a:cs typeface="Open Sans"/>
            </a:endParaRPr>
          </a:p>
        </p:txBody>
      </p:sp>
    </p:spTree>
    <p:extLst>
      <p:ext uri="{BB962C8B-B14F-4D97-AF65-F5344CB8AC3E}">
        <p14:creationId xmlns:p14="http://schemas.microsoft.com/office/powerpoint/2010/main" val="4130724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9_about 04">
    <p:spTree>
      <p:nvGrpSpPr>
        <p:cNvPr id="1" name=""/>
        <p:cNvGrpSpPr/>
        <p:nvPr/>
      </p:nvGrpSpPr>
      <p:grpSpPr>
        <a:xfrm>
          <a:off x="0" y="0"/>
          <a:ext cx="0" cy="0"/>
          <a:chOff x="0" y="0"/>
          <a:chExt cx="0" cy="0"/>
        </a:xfrm>
      </p:grpSpPr>
      <p:sp>
        <p:nvSpPr>
          <p:cNvPr id="4" name="Subtitle 2"/>
          <p:cNvSpPr>
            <a:spLocks noGrp="1"/>
          </p:cNvSpPr>
          <p:nvPr>
            <p:ph type="subTitle" idx="1"/>
          </p:nvPr>
        </p:nvSpPr>
        <p:spPr>
          <a:xfrm>
            <a:off x="1145750" y="5479803"/>
            <a:ext cx="9896124" cy="675706"/>
          </a:xfrm>
        </p:spPr>
        <p:txBody>
          <a:bodyPr>
            <a:normAutofit/>
          </a:bodyPr>
          <a:lstStyle>
            <a:lvl1pPr marL="0" indent="0" algn="ctr">
              <a:buNone/>
              <a:defRPr sz="1333">
                <a:solidFill>
                  <a:srgbClr val="262626"/>
                </a:solidFill>
              </a:defRPr>
            </a:lvl1pPr>
            <a:lvl2pPr marL="609588" indent="0" algn="ctr">
              <a:buNone/>
              <a:defRPr>
                <a:solidFill>
                  <a:schemeClr val="tx1">
                    <a:tint val="75000"/>
                  </a:schemeClr>
                </a:solidFill>
              </a:defRPr>
            </a:lvl2pPr>
            <a:lvl3pPr marL="1219176" indent="0" algn="ctr">
              <a:buNone/>
              <a:defRPr>
                <a:solidFill>
                  <a:schemeClr val="tx1">
                    <a:tint val="75000"/>
                  </a:schemeClr>
                </a:solidFill>
              </a:defRPr>
            </a:lvl3pPr>
            <a:lvl4pPr marL="1828764" indent="0" algn="ctr">
              <a:buNone/>
              <a:defRPr>
                <a:solidFill>
                  <a:schemeClr val="tx1">
                    <a:tint val="75000"/>
                  </a:schemeClr>
                </a:solidFill>
              </a:defRPr>
            </a:lvl4pPr>
            <a:lvl5pPr marL="2438352" indent="0" algn="ctr">
              <a:buNone/>
              <a:defRPr>
                <a:solidFill>
                  <a:schemeClr val="tx1">
                    <a:tint val="75000"/>
                  </a:schemeClr>
                </a:solidFill>
              </a:defRPr>
            </a:lvl5pPr>
            <a:lvl6pPr marL="3047940" indent="0" algn="ctr">
              <a:buNone/>
              <a:defRPr>
                <a:solidFill>
                  <a:schemeClr val="tx1">
                    <a:tint val="75000"/>
                  </a:schemeClr>
                </a:solidFill>
              </a:defRPr>
            </a:lvl6pPr>
            <a:lvl7pPr marL="3657528" indent="0" algn="ctr">
              <a:buNone/>
              <a:defRPr>
                <a:solidFill>
                  <a:schemeClr val="tx1">
                    <a:tint val="75000"/>
                  </a:schemeClr>
                </a:solidFill>
              </a:defRPr>
            </a:lvl7pPr>
            <a:lvl8pPr marL="4267115" indent="0" algn="ctr">
              <a:buNone/>
              <a:defRPr>
                <a:solidFill>
                  <a:schemeClr val="tx1">
                    <a:tint val="75000"/>
                  </a:schemeClr>
                </a:solidFill>
              </a:defRPr>
            </a:lvl8pPr>
            <a:lvl9pPr marL="4876702" indent="0" algn="ctr">
              <a:buNone/>
              <a:defRPr>
                <a:solidFill>
                  <a:schemeClr val="tx1">
                    <a:tint val="75000"/>
                  </a:schemeClr>
                </a:solidFill>
              </a:defRPr>
            </a:lvl9pPr>
          </a:lstStyle>
          <a:p>
            <a:r>
              <a:rPr lang="en-US" dirty="0"/>
              <a:t>Click to edit Master subtitle style</a:t>
            </a:r>
          </a:p>
        </p:txBody>
      </p:sp>
      <p:sp>
        <p:nvSpPr>
          <p:cNvPr id="11" name="Title 1"/>
          <p:cNvSpPr>
            <a:spLocks noGrp="1"/>
          </p:cNvSpPr>
          <p:nvPr>
            <p:ph type="ctrTitle"/>
          </p:nvPr>
        </p:nvSpPr>
        <p:spPr>
          <a:xfrm>
            <a:off x="1143868" y="4898690"/>
            <a:ext cx="9898273" cy="566758"/>
          </a:xfrm>
        </p:spPr>
        <p:txBody>
          <a:bodyPr anchor="b">
            <a:noAutofit/>
          </a:bodyPr>
          <a:lstStyle>
            <a:lvl1pPr algn="ctr">
              <a:defRPr sz="3334"/>
            </a:lvl1pPr>
          </a:lstStyle>
          <a:p>
            <a:r>
              <a:rPr lang="en-US" dirty="0"/>
              <a:t>Click to edit Master title style</a:t>
            </a:r>
          </a:p>
        </p:txBody>
      </p:sp>
      <p:sp>
        <p:nvSpPr>
          <p:cNvPr id="7" name="Slide Number Placeholder 5"/>
          <p:cNvSpPr txBox="1">
            <a:spLocks/>
          </p:cNvSpPr>
          <p:nvPr userDrawn="1"/>
        </p:nvSpPr>
        <p:spPr>
          <a:xfrm>
            <a:off x="8857578" y="6482330"/>
            <a:ext cx="2912476" cy="387101"/>
          </a:xfrm>
          <a:prstGeom prst="rect">
            <a:avLst/>
          </a:prstGeom>
          <a:solidFill>
            <a:schemeClr val="accent6"/>
          </a:solidFill>
        </p:spPr>
        <p:txBody>
          <a:bodyPr vert="horz" lIns="121920" tIns="60960" rIns="121920" bIns="6096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sz="934" dirty="0"/>
          </a:p>
        </p:txBody>
      </p:sp>
      <p:sp>
        <p:nvSpPr>
          <p:cNvPr id="8" name="TextBox 7"/>
          <p:cNvSpPr txBox="1"/>
          <p:nvPr userDrawn="1"/>
        </p:nvSpPr>
        <p:spPr>
          <a:xfrm>
            <a:off x="9546560" y="6586864"/>
            <a:ext cx="1537600" cy="207301"/>
          </a:xfrm>
          <a:prstGeom prst="rect">
            <a:avLst/>
          </a:prstGeom>
          <a:noFill/>
        </p:spPr>
        <p:txBody>
          <a:bodyPr wrap="none" rtlCol="0" anchor="ctr">
            <a:spAutoFit/>
          </a:bodyPr>
          <a:lstStyle/>
          <a:p>
            <a:pPr algn="ctr" defTabSz="548640">
              <a:lnSpc>
                <a:spcPct val="70000"/>
              </a:lnSpc>
            </a:pPr>
            <a:r>
              <a:rPr lang="en-US" sz="934" dirty="0">
                <a:solidFill>
                  <a:srgbClr val="FFFFFF"/>
                </a:solidFill>
                <a:latin typeface="Open Sans"/>
                <a:cs typeface="Open Sans"/>
              </a:rPr>
              <a:t>FAST LANE 2015   |   </a:t>
            </a:r>
            <a:fld id="{386B4344-649F-C745-A86B-93613093FF3C}" type="slidenum">
              <a:rPr lang="en-US" sz="1067">
                <a:solidFill>
                  <a:srgbClr val="FFFFFF"/>
                </a:solidFill>
              </a:rPr>
              <a:pPr algn="ctr" defTabSz="548640">
                <a:lnSpc>
                  <a:spcPct val="70000"/>
                </a:lnSpc>
              </a:pPr>
              <a:t>‹#›</a:t>
            </a:fld>
            <a:endParaRPr lang="en-US" sz="934" dirty="0">
              <a:solidFill>
                <a:srgbClr val="FFFFFF"/>
              </a:solidFill>
              <a:latin typeface="Open Sans"/>
              <a:cs typeface="Open Sans"/>
            </a:endParaRPr>
          </a:p>
        </p:txBody>
      </p:sp>
    </p:spTree>
    <p:extLst>
      <p:ext uri="{BB962C8B-B14F-4D97-AF65-F5344CB8AC3E}">
        <p14:creationId xmlns:p14="http://schemas.microsoft.com/office/powerpoint/2010/main" val="1345436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galery_02">
    <p:spTree>
      <p:nvGrpSpPr>
        <p:cNvPr id="1" name=""/>
        <p:cNvGrpSpPr/>
        <p:nvPr/>
      </p:nvGrpSpPr>
      <p:grpSpPr>
        <a:xfrm>
          <a:off x="0" y="0"/>
          <a:ext cx="0" cy="0"/>
          <a:chOff x="0" y="0"/>
          <a:chExt cx="0" cy="0"/>
        </a:xfrm>
      </p:grpSpPr>
      <p:sp>
        <p:nvSpPr>
          <p:cNvPr id="4" name="TextBox 3"/>
          <p:cNvSpPr txBox="1"/>
          <p:nvPr userDrawn="1"/>
        </p:nvSpPr>
        <p:spPr>
          <a:xfrm>
            <a:off x="9209861" y="6584840"/>
            <a:ext cx="2335896" cy="207301"/>
          </a:xfrm>
          <a:prstGeom prst="rect">
            <a:avLst/>
          </a:prstGeom>
          <a:noFill/>
        </p:spPr>
        <p:txBody>
          <a:bodyPr wrap="none" rtlCol="0" anchor="ctr">
            <a:spAutoFit/>
          </a:bodyPr>
          <a:lstStyle/>
          <a:p>
            <a:pPr algn="r" defTabSz="548640">
              <a:lnSpc>
                <a:spcPct val="70000"/>
              </a:lnSpc>
            </a:pPr>
            <a:r>
              <a:rPr lang="en-US" sz="934" dirty="0">
                <a:solidFill>
                  <a:srgbClr val="FFFFFF"/>
                </a:solidFill>
                <a:latin typeface="Open Sans"/>
                <a:cs typeface="Open Sans"/>
              </a:rPr>
              <a:t>GAJAH ANNUAL REPORT 2015   |   </a:t>
            </a:r>
            <a:fld id="{386B4344-649F-C745-A86B-93613093FF3C}" type="slidenum">
              <a:rPr lang="en-US" sz="1067">
                <a:solidFill>
                  <a:srgbClr val="FFFFFF"/>
                </a:solidFill>
              </a:rPr>
              <a:pPr algn="r" defTabSz="548640">
                <a:lnSpc>
                  <a:spcPct val="70000"/>
                </a:lnSpc>
              </a:pPr>
              <a:t>‹#›</a:t>
            </a:fld>
            <a:endParaRPr lang="en-US" sz="934" dirty="0">
              <a:solidFill>
                <a:srgbClr val="FFFFFF"/>
              </a:solidFill>
              <a:latin typeface="Open Sans"/>
              <a:cs typeface="Open Sans"/>
            </a:endParaRPr>
          </a:p>
        </p:txBody>
      </p:sp>
      <p:sp>
        <p:nvSpPr>
          <p:cNvPr id="6" name="Picture Placeholder 2"/>
          <p:cNvSpPr>
            <a:spLocks noGrp="1"/>
          </p:cNvSpPr>
          <p:nvPr>
            <p:ph type="pic" sz="quarter" idx="10"/>
          </p:nvPr>
        </p:nvSpPr>
        <p:spPr>
          <a:xfrm>
            <a:off x="-2115" y="518583"/>
            <a:ext cx="11582401" cy="5746750"/>
          </a:xfrm>
        </p:spPr>
        <p:txBody>
          <a:bodyPr/>
          <a:lstStyle/>
          <a:p>
            <a:endParaRPr lang="en-US" dirty="0"/>
          </a:p>
        </p:txBody>
      </p:sp>
    </p:spTree>
    <p:extLst>
      <p:ext uri="{BB962C8B-B14F-4D97-AF65-F5344CB8AC3E}">
        <p14:creationId xmlns:p14="http://schemas.microsoft.com/office/powerpoint/2010/main" val="30578765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_about 04">
    <p:spTree>
      <p:nvGrpSpPr>
        <p:cNvPr id="1" name=""/>
        <p:cNvGrpSpPr/>
        <p:nvPr/>
      </p:nvGrpSpPr>
      <p:grpSpPr>
        <a:xfrm>
          <a:off x="0" y="0"/>
          <a:ext cx="0" cy="0"/>
          <a:chOff x="0" y="0"/>
          <a:chExt cx="0" cy="0"/>
        </a:xfrm>
      </p:grpSpPr>
      <p:sp>
        <p:nvSpPr>
          <p:cNvPr id="4" name="Subtitle 2"/>
          <p:cNvSpPr>
            <a:spLocks noGrp="1"/>
          </p:cNvSpPr>
          <p:nvPr>
            <p:ph type="subTitle" idx="1"/>
          </p:nvPr>
        </p:nvSpPr>
        <p:spPr>
          <a:xfrm>
            <a:off x="1145750" y="5479803"/>
            <a:ext cx="9896124" cy="675706"/>
          </a:xfrm>
        </p:spPr>
        <p:txBody>
          <a:bodyPr>
            <a:normAutofit/>
          </a:bodyPr>
          <a:lstStyle>
            <a:lvl1pPr marL="0" indent="0" algn="ctr">
              <a:buNone/>
              <a:defRPr sz="1333">
                <a:solidFill>
                  <a:srgbClr val="262626"/>
                </a:solidFill>
              </a:defRPr>
            </a:lvl1pPr>
            <a:lvl2pPr marL="609588" indent="0" algn="ctr">
              <a:buNone/>
              <a:defRPr>
                <a:solidFill>
                  <a:schemeClr val="tx1">
                    <a:tint val="75000"/>
                  </a:schemeClr>
                </a:solidFill>
              </a:defRPr>
            </a:lvl2pPr>
            <a:lvl3pPr marL="1219176" indent="0" algn="ctr">
              <a:buNone/>
              <a:defRPr>
                <a:solidFill>
                  <a:schemeClr val="tx1">
                    <a:tint val="75000"/>
                  </a:schemeClr>
                </a:solidFill>
              </a:defRPr>
            </a:lvl3pPr>
            <a:lvl4pPr marL="1828764" indent="0" algn="ctr">
              <a:buNone/>
              <a:defRPr>
                <a:solidFill>
                  <a:schemeClr val="tx1">
                    <a:tint val="75000"/>
                  </a:schemeClr>
                </a:solidFill>
              </a:defRPr>
            </a:lvl4pPr>
            <a:lvl5pPr marL="2438352" indent="0" algn="ctr">
              <a:buNone/>
              <a:defRPr>
                <a:solidFill>
                  <a:schemeClr val="tx1">
                    <a:tint val="75000"/>
                  </a:schemeClr>
                </a:solidFill>
              </a:defRPr>
            </a:lvl5pPr>
            <a:lvl6pPr marL="3047940" indent="0" algn="ctr">
              <a:buNone/>
              <a:defRPr>
                <a:solidFill>
                  <a:schemeClr val="tx1">
                    <a:tint val="75000"/>
                  </a:schemeClr>
                </a:solidFill>
              </a:defRPr>
            </a:lvl6pPr>
            <a:lvl7pPr marL="3657528" indent="0" algn="ctr">
              <a:buNone/>
              <a:defRPr>
                <a:solidFill>
                  <a:schemeClr val="tx1">
                    <a:tint val="75000"/>
                  </a:schemeClr>
                </a:solidFill>
              </a:defRPr>
            </a:lvl7pPr>
            <a:lvl8pPr marL="4267115" indent="0" algn="ctr">
              <a:buNone/>
              <a:defRPr>
                <a:solidFill>
                  <a:schemeClr val="tx1">
                    <a:tint val="75000"/>
                  </a:schemeClr>
                </a:solidFill>
              </a:defRPr>
            </a:lvl8pPr>
            <a:lvl9pPr marL="4876702" indent="0" algn="ctr">
              <a:buNone/>
              <a:defRPr>
                <a:solidFill>
                  <a:schemeClr val="tx1">
                    <a:tint val="75000"/>
                  </a:schemeClr>
                </a:solidFill>
              </a:defRPr>
            </a:lvl9pPr>
          </a:lstStyle>
          <a:p>
            <a:r>
              <a:rPr lang="en-US" dirty="0"/>
              <a:t>Click to edit Master subtitle style</a:t>
            </a:r>
          </a:p>
        </p:txBody>
      </p:sp>
      <p:sp>
        <p:nvSpPr>
          <p:cNvPr id="11" name="Title 1"/>
          <p:cNvSpPr>
            <a:spLocks noGrp="1"/>
          </p:cNvSpPr>
          <p:nvPr>
            <p:ph type="ctrTitle"/>
          </p:nvPr>
        </p:nvSpPr>
        <p:spPr>
          <a:xfrm>
            <a:off x="1143868" y="4898690"/>
            <a:ext cx="9898273" cy="566758"/>
          </a:xfrm>
        </p:spPr>
        <p:txBody>
          <a:bodyPr anchor="b">
            <a:noAutofit/>
          </a:bodyPr>
          <a:lstStyle>
            <a:lvl1pPr algn="ctr">
              <a:defRPr sz="3334"/>
            </a:lvl1pPr>
          </a:lstStyle>
          <a:p>
            <a:r>
              <a:rPr lang="en-US" dirty="0"/>
              <a:t>Click to edit Master title style</a:t>
            </a:r>
          </a:p>
        </p:txBody>
      </p:sp>
      <p:sp>
        <p:nvSpPr>
          <p:cNvPr id="9" name="Slide Number Placeholder 5"/>
          <p:cNvSpPr txBox="1">
            <a:spLocks/>
          </p:cNvSpPr>
          <p:nvPr userDrawn="1"/>
        </p:nvSpPr>
        <p:spPr>
          <a:xfrm>
            <a:off x="4641987" y="6478963"/>
            <a:ext cx="2912476" cy="387101"/>
          </a:xfrm>
          <a:prstGeom prst="rect">
            <a:avLst/>
          </a:prstGeom>
          <a:solidFill>
            <a:schemeClr val="accent6"/>
          </a:solidFill>
        </p:spPr>
        <p:txBody>
          <a:bodyPr vert="horz" lIns="121920" tIns="60960" rIns="121920" bIns="6096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sz="934" dirty="0"/>
          </a:p>
        </p:txBody>
      </p:sp>
      <p:sp>
        <p:nvSpPr>
          <p:cNvPr id="10" name="TextBox 9"/>
          <p:cNvSpPr txBox="1"/>
          <p:nvPr userDrawn="1"/>
        </p:nvSpPr>
        <p:spPr>
          <a:xfrm>
            <a:off x="5330967" y="6583496"/>
            <a:ext cx="1537600" cy="207301"/>
          </a:xfrm>
          <a:prstGeom prst="rect">
            <a:avLst/>
          </a:prstGeom>
          <a:noFill/>
        </p:spPr>
        <p:txBody>
          <a:bodyPr wrap="none" rtlCol="0" anchor="ctr">
            <a:spAutoFit/>
          </a:bodyPr>
          <a:lstStyle/>
          <a:p>
            <a:pPr algn="ctr" defTabSz="548640">
              <a:lnSpc>
                <a:spcPct val="70000"/>
              </a:lnSpc>
            </a:pPr>
            <a:r>
              <a:rPr lang="en-US" sz="934" dirty="0">
                <a:solidFill>
                  <a:srgbClr val="FFFFFF"/>
                </a:solidFill>
                <a:latin typeface="Open Sans"/>
                <a:cs typeface="Open Sans"/>
              </a:rPr>
              <a:t>FAST LANE </a:t>
            </a:r>
            <a:r>
              <a:rPr lang="en-US" sz="934" dirty="0">
                <a:solidFill>
                  <a:srgbClr val="FFFFFF"/>
                </a:solidFill>
                <a:latin typeface="Arial" panose="020B0604020202020204" pitchFamily="34" charset="0"/>
                <a:cs typeface="Arial" panose="020B0604020202020204" pitchFamily="34" charset="0"/>
              </a:rPr>
              <a:t>2015</a:t>
            </a:r>
            <a:r>
              <a:rPr lang="en-US" sz="934" dirty="0">
                <a:solidFill>
                  <a:srgbClr val="FFFFFF"/>
                </a:solidFill>
                <a:latin typeface="Open Sans"/>
                <a:cs typeface="Open Sans"/>
              </a:rPr>
              <a:t>   |   </a:t>
            </a:r>
            <a:fld id="{386B4344-649F-C745-A86B-93613093FF3C}" type="slidenum">
              <a:rPr lang="en-US" sz="1067">
                <a:solidFill>
                  <a:srgbClr val="FFFFFF"/>
                </a:solidFill>
              </a:rPr>
              <a:pPr algn="ctr" defTabSz="548640">
                <a:lnSpc>
                  <a:spcPct val="70000"/>
                </a:lnSpc>
              </a:pPr>
              <a:t>‹#›</a:t>
            </a:fld>
            <a:endParaRPr lang="en-US" sz="934" dirty="0">
              <a:solidFill>
                <a:srgbClr val="FFFFFF"/>
              </a:solidFill>
              <a:latin typeface="Open Sans"/>
              <a:cs typeface="Open Sans"/>
            </a:endParaRPr>
          </a:p>
        </p:txBody>
      </p:sp>
    </p:spTree>
    <p:extLst>
      <p:ext uri="{BB962C8B-B14F-4D97-AF65-F5344CB8AC3E}">
        <p14:creationId xmlns:p14="http://schemas.microsoft.com/office/powerpoint/2010/main" val="19156894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about 04">
    <p:spTree>
      <p:nvGrpSpPr>
        <p:cNvPr id="1" name=""/>
        <p:cNvGrpSpPr/>
        <p:nvPr/>
      </p:nvGrpSpPr>
      <p:grpSpPr>
        <a:xfrm>
          <a:off x="0" y="0"/>
          <a:ext cx="0" cy="0"/>
          <a:chOff x="0" y="0"/>
          <a:chExt cx="0" cy="0"/>
        </a:xfrm>
      </p:grpSpPr>
      <p:sp>
        <p:nvSpPr>
          <p:cNvPr id="4" name="Subtitle 2"/>
          <p:cNvSpPr>
            <a:spLocks noGrp="1"/>
          </p:cNvSpPr>
          <p:nvPr>
            <p:ph type="subTitle" idx="1"/>
          </p:nvPr>
        </p:nvSpPr>
        <p:spPr>
          <a:xfrm>
            <a:off x="1145750" y="5479803"/>
            <a:ext cx="9896124" cy="675706"/>
          </a:xfrm>
        </p:spPr>
        <p:txBody>
          <a:bodyPr>
            <a:normAutofit/>
          </a:bodyPr>
          <a:lstStyle>
            <a:lvl1pPr marL="0" indent="0" algn="ctr">
              <a:buNone/>
              <a:defRPr sz="1333">
                <a:solidFill>
                  <a:srgbClr val="262626"/>
                </a:solidFill>
              </a:defRPr>
            </a:lvl1pPr>
            <a:lvl2pPr marL="609588" indent="0" algn="ctr">
              <a:buNone/>
              <a:defRPr>
                <a:solidFill>
                  <a:schemeClr val="tx1">
                    <a:tint val="75000"/>
                  </a:schemeClr>
                </a:solidFill>
              </a:defRPr>
            </a:lvl2pPr>
            <a:lvl3pPr marL="1219176" indent="0" algn="ctr">
              <a:buNone/>
              <a:defRPr>
                <a:solidFill>
                  <a:schemeClr val="tx1">
                    <a:tint val="75000"/>
                  </a:schemeClr>
                </a:solidFill>
              </a:defRPr>
            </a:lvl3pPr>
            <a:lvl4pPr marL="1828764" indent="0" algn="ctr">
              <a:buNone/>
              <a:defRPr>
                <a:solidFill>
                  <a:schemeClr val="tx1">
                    <a:tint val="75000"/>
                  </a:schemeClr>
                </a:solidFill>
              </a:defRPr>
            </a:lvl4pPr>
            <a:lvl5pPr marL="2438352" indent="0" algn="ctr">
              <a:buNone/>
              <a:defRPr>
                <a:solidFill>
                  <a:schemeClr val="tx1">
                    <a:tint val="75000"/>
                  </a:schemeClr>
                </a:solidFill>
              </a:defRPr>
            </a:lvl5pPr>
            <a:lvl6pPr marL="3047940" indent="0" algn="ctr">
              <a:buNone/>
              <a:defRPr>
                <a:solidFill>
                  <a:schemeClr val="tx1">
                    <a:tint val="75000"/>
                  </a:schemeClr>
                </a:solidFill>
              </a:defRPr>
            </a:lvl6pPr>
            <a:lvl7pPr marL="3657528" indent="0" algn="ctr">
              <a:buNone/>
              <a:defRPr>
                <a:solidFill>
                  <a:schemeClr val="tx1">
                    <a:tint val="75000"/>
                  </a:schemeClr>
                </a:solidFill>
              </a:defRPr>
            </a:lvl7pPr>
            <a:lvl8pPr marL="4267115" indent="0" algn="ctr">
              <a:buNone/>
              <a:defRPr>
                <a:solidFill>
                  <a:schemeClr val="tx1">
                    <a:tint val="75000"/>
                  </a:schemeClr>
                </a:solidFill>
              </a:defRPr>
            </a:lvl8pPr>
            <a:lvl9pPr marL="4876702" indent="0" algn="ctr">
              <a:buNone/>
              <a:defRPr>
                <a:solidFill>
                  <a:schemeClr val="tx1">
                    <a:tint val="75000"/>
                  </a:schemeClr>
                </a:solidFill>
              </a:defRPr>
            </a:lvl9pPr>
          </a:lstStyle>
          <a:p>
            <a:r>
              <a:rPr lang="en-US" dirty="0"/>
              <a:t>Click to edit Master subtitle style</a:t>
            </a:r>
          </a:p>
        </p:txBody>
      </p:sp>
      <p:sp>
        <p:nvSpPr>
          <p:cNvPr id="11" name="Title 1"/>
          <p:cNvSpPr>
            <a:spLocks noGrp="1"/>
          </p:cNvSpPr>
          <p:nvPr>
            <p:ph type="ctrTitle"/>
          </p:nvPr>
        </p:nvSpPr>
        <p:spPr>
          <a:xfrm>
            <a:off x="1143868" y="4898690"/>
            <a:ext cx="9898273" cy="566758"/>
          </a:xfrm>
        </p:spPr>
        <p:txBody>
          <a:bodyPr anchor="b">
            <a:noAutofit/>
          </a:bodyPr>
          <a:lstStyle>
            <a:lvl1pPr algn="ctr">
              <a:defRPr sz="3334"/>
            </a:lvl1pPr>
          </a:lstStyle>
          <a:p>
            <a:r>
              <a:rPr lang="en-US" dirty="0"/>
              <a:t>Click to edit Master title style</a:t>
            </a:r>
          </a:p>
        </p:txBody>
      </p:sp>
      <p:sp>
        <p:nvSpPr>
          <p:cNvPr id="8" name="Picture Placeholder 7"/>
          <p:cNvSpPr>
            <a:spLocks noGrp="1"/>
          </p:cNvSpPr>
          <p:nvPr>
            <p:ph type="pic" sz="quarter" idx="10"/>
          </p:nvPr>
        </p:nvSpPr>
        <p:spPr>
          <a:xfrm>
            <a:off x="-4298" y="3463"/>
            <a:ext cx="12196298" cy="4604222"/>
          </a:xfrm>
        </p:spPr>
        <p:txBody>
          <a:bodyPr/>
          <a:lstStyle>
            <a:lvl1pPr marL="0" indent="0">
              <a:buNone/>
              <a:defRPr/>
            </a:lvl1pPr>
          </a:lstStyle>
          <a:p>
            <a:endParaRPr lang="en-US" dirty="0"/>
          </a:p>
        </p:txBody>
      </p:sp>
      <p:sp>
        <p:nvSpPr>
          <p:cNvPr id="10" name="Slide Number Placeholder 5"/>
          <p:cNvSpPr txBox="1">
            <a:spLocks/>
          </p:cNvSpPr>
          <p:nvPr userDrawn="1"/>
        </p:nvSpPr>
        <p:spPr>
          <a:xfrm>
            <a:off x="423167" y="6480152"/>
            <a:ext cx="2912476" cy="387101"/>
          </a:xfrm>
          <a:prstGeom prst="rect">
            <a:avLst/>
          </a:prstGeom>
          <a:solidFill>
            <a:schemeClr val="accent6"/>
          </a:solidFill>
        </p:spPr>
        <p:txBody>
          <a:bodyPr vert="horz" lIns="121920" tIns="60960" rIns="121920" bIns="6096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sz="934" dirty="0"/>
          </a:p>
        </p:txBody>
      </p:sp>
      <p:sp>
        <p:nvSpPr>
          <p:cNvPr id="12" name="TextBox 11"/>
          <p:cNvSpPr txBox="1"/>
          <p:nvPr userDrawn="1"/>
        </p:nvSpPr>
        <p:spPr>
          <a:xfrm>
            <a:off x="712999" y="6584685"/>
            <a:ext cx="2335896" cy="207301"/>
          </a:xfrm>
          <a:prstGeom prst="rect">
            <a:avLst/>
          </a:prstGeom>
          <a:noFill/>
        </p:spPr>
        <p:txBody>
          <a:bodyPr wrap="none" rtlCol="0" anchor="ctr">
            <a:spAutoFit/>
          </a:bodyPr>
          <a:lstStyle/>
          <a:p>
            <a:pPr algn="ctr" defTabSz="548640">
              <a:lnSpc>
                <a:spcPct val="70000"/>
              </a:lnSpc>
            </a:pPr>
            <a:r>
              <a:rPr lang="en-US" sz="934" dirty="0">
                <a:solidFill>
                  <a:srgbClr val="FFFFFF"/>
                </a:solidFill>
                <a:latin typeface="Open Sans"/>
                <a:cs typeface="Open Sans"/>
              </a:rPr>
              <a:t>GAJAH ANNUAL REPORT 2015   |   </a:t>
            </a:r>
            <a:fld id="{386B4344-649F-C745-A86B-93613093FF3C}" type="slidenum">
              <a:rPr lang="en-US" sz="1067">
                <a:solidFill>
                  <a:srgbClr val="FFFFFF"/>
                </a:solidFill>
              </a:rPr>
              <a:pPr algn="ctr" defTabSz="548640">
                <a:lnSpc>
                  <a:spcPct val="70000"/>
                </a:lnSpc>
              </a:pPr>
              <a:t>‹#›</a:t>
            </a:fld>
            <a:endParaRPr lang="en-US" sz="934" dirty="0">
              <a:solidFill>
                <a:srgbClr val="FFFFFF"/>
              </a:solidFill>
              <a:latin typeface="Open Sans"/>
              <a:cs typeface="Open Sans"/>
            </a:endParaRPr>
          </a:p>
        </p:txBody>
      </p:sp>
    </p:spTree>
    <p:extLst>
      <p:ext uri="{BB962C8B-B14F-4D97-AF65-F5344CB8AC3E}">
        <p14:creationId xmlns:p14="http://schemas.microsoft.com/office/powerpoint/2010/main" val="31412845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ontact-02">
    <p:spTree>
      <p:nvGrpSpPr>
        <p:cNvPr id="1" name=""/>
        <p:cNvGrpSpPr/>
        <p:nvPr/>
      </p:nvGrpSpPr>
      <p:grpSpPr>
        <a:xfrm>
          <a:off x="0" y="0"/>
          <a:ext cx="0" cy="0"/>
          <a:chOff x="0" y="0"/>
          <a:chExt cx="0" cy="0"/>
        </a:xfrm>
      </p:grpSpPr>
      <p:sp>
        <p:nvSpPr>
          <p:cNvPr id="8" name="Text Placeholder 18"/>
          <p:cNvSpPr>
            <a:spLocks noGrp="1"/>
          </p:cNvSpPr>
          <p:nvPr>
            <p:ph type="body" sz="quarter" idx="17"/>
          </p:nvPr>
        </p:nvSpPr>
        <p:spPr>
          <a:xfrm>
            <a:off x="423960" y="1594724"/>
            <a:ext cx="2898100" cy="2514947"/>
          </a:xfrm>
        </p:spPr>
        <p:txBody>
          <a:bodyPr>
            <a:normAutofit/>
          </a:bodyPr>
          <a:lstStyle>
            <a:lvl1pPr marL="0" indent="0" algn="just">
              <a:buNone/>
              <a:defRPr sz="934"/>
            </a:lvl1pPr>
            <a:lvl2pPr marL="609588" indent="0">
              <a:buNone/>
              <a:defRPr sz="934"/>
            </a:lvl2pPr>
            <a:lvl3pPr marL="1219176" indent="0">
              <a:buNone/>
              <a:defRPr sz="934"/>
            </a:lvl3pPr>
            <a:lvl4pPr marL="1828764" indent="0">
              <a:buNone/>
              <a:defRPr sz="934"/>
            </a:lvl4pPr>
            <a:lvl5pPr marL="2438352" indent="0">
              <a:buNone/>
              <a:defRPr sz="934"/>
            </a:lvl5pPr>
          </a:lstStyle>
          <a:p>
            <a:pPr lvl="0"/>
            <a:r>
              <a:rPr lang="en-US" dirty="0"/>
              <a:t>Click to edit Master text styles</a:t>
            </a:r>
          </a:p>
        </p:txBody>
      </p:sp>
      <p:sp>
        <p:nvSpPr>
          <p:cNvPr id="15" name="Slide Number Placeholder 5"/>
          <p:cNvSpPr txBox="1">
            <a:spLocks/>
          </p:cNvSpPr>
          <p:nvPr userDrawn="1"/>
        </p:nvSpPr>
        <p:spPr>
          <a:xfrm>
            <a:off x="423167" y="-6877"/>
            <a:ext cx="2912476" cy="1470025"/>
          </a:xfrm>
          <a:prstGeom prst="rect">
            <a:avLst/>
          </a:prstGeom>
          <a:solidFill>
            <a:schemeClr val="accent6"/>
          </a:solidFill>
        </p:spPr>
        <p:txBody>
          <a:bodyPr vert="horz" lIns="121920" tIns="60960" rIns="121920" bIns="6096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sz="934" dirty="0"/>
          </a:p>
        </p:txBody>
      </p:sp>
      <p:sp>
        <p:nvSpPr>
          <p:cNvPr id="13" name="Title 1"/>
          <p:cNvSpPr>
            <a:spLocks noGrp="1"/>
          </p:cNvSpPr>
          <p:nvPr>
            <p:ph type="ctrTitle"/>
          </p:nvPr>
        </p:nvSpPr>
        <p:spPr>
          <a:xfrm>
            <a:off x="555040" y="73056"/>
            <a:ext cx="2605852" cy="1336387"/>
          </a:xfrm>
        </p:spPr>
        <p:txBody>
          <a:bodyPr anchor="b">
            <a:noAutofit/>
          </a:bodyPr>
          <a:lstStyle>
            <a:lvl1pPr algn="l">
              <a:defRPr sz="2400">
                <a:solidFill>
                  <a:srgbClr val="FFFFFF"/>
                </a:solidFill>
              </a:defRPr>
            </a:lvl1pPr>
          </a:lstStyle>
          <a:p>
            <a:r>
              <a:rPr lang="en-US" dirty="0"/>
              <a:t>Click to edit Master title style</a:t>
            </a:r>
          </a:p>
        </p:txBody>
      </p:sp>
      <p:sp>
        <p:nvSpPr>
          <p:cNvPr id="9" name="Slide Number Placeholder 5"/>
          <p:cNvSpPr txBox="1">
            <a:spLocks/>
          </p:cNvSpPr>
          <p:nvPr userDrawn="1"/>
        </p:nvSpPr>
        <p:spPr>
          <a:xfrm>
            <a:off x="423167" y="6480152"/>
            <a:ext cx="2912476" cy="387101"/>
          </a:xfrm>
          <a:prstGeom prst="rect">
            <a:avLst/>
          </a:prstGeom>
          <a:solidFill>
            <a:schemeClr val="accent6"/>
          </a:solidFill>
        </p:spPr>
        <p:txBody>
          <a:bodyPr vert="horz" lIns="121920" tIns="60960" rIns="121920" bIns="6096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sz="934" dirty="0"/>
          </a:p>
        </p:txBody>
      </p:sp>
      <p:sp>
        <p:nvSpPr>
          <p:cNvPr id="10" name="TextBox 9"/>
          <p:cNvSpPr txBox="1"/>
          <p:nvPr userDrawn="1"/>
        </p:nvSpPr>
        <p:spPr>
          <a:xfrm>
            <a:off x="712999" y="6584685"/>
            <a:ext cx="2335896" cy="207301"/>
          </a:xfrm>
          <a:prstGeom prst="rect">
            <a:avLst/>
          </a:prstGeom>
          <a:noFill/>
        </p:spPr>
        <p:txBody>
          <a:bodyPr wrap="none" rtlCol="0" anchor="ctr">
            <a:spAutoFit/>
          </a:bodyPr>
          <a:lstStyle/>
          <a:p>
            <a:pPr algn="ctr" defTabSz="548640">
              <a:lnSpc>
                <a:spcPct val="70000"/>
              </a:lnSpc>
            </a:pPr>
            <a:r>
              <a:rPr lang="en-US" sz="934" dirty="0">
                <a:solidFill>
                  <a:srgbClr val="FFFFFF"/>
                </a:solidFill>
                <a:latin typeface="Open Sans"/>
                <a:cs typeface="Open Sans"/>
              </a:rPr>
              <a:t>GAJAH ANNUAL REPORT 2015   |   </a:t>
            </a:r>
            <a:fld id="{386B4344-649F-C745-A86B-93613093FF3C}" type="slidenum">
              <a:rPr lang="en-US" sz="1067">
                <a:solidFill>
                  <a:srgbClr val="FFFFFF"/>
                </a:solidFill>
              </a:rPr>
              <a:pPr algn="ctr" defTabSz="548640">
                <a:lnSpc>
                  <a:spcPct val="70000"/>
                </a:lnSpc>
              </a:pPr>
              <a:t>‹#›</a:t>
            </a:fld>
            <a:endParaRPr lang="en-US" sz="934" dirty="0">
              <a:solidFill>
                <a:srgbClr val="FFFFFF"/>
              </a:solidFill>
              <a:latin typeface="Open Sans"/>
              <a:cs typeface="Open Sans"/>
            </a:endParaRPr>
          </a:p>
        </p:txBody>
      </p:sp>
    </p:spTree>
    <p:extLst>
      <p:ext uri="{BB962C8B-B14F-4D97-AF65-F5344CB8AC3E}">
        <p14:creationId xmlns:p14="http://schemas.microsoft.com/office/powerpoint/2010/main" val="33829874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Contact-02">
    <p:spTree>
      <p:nvGrpSpPr>
        <p:cNvPr id="1" name=""/>
        <p:cNvGrpSpPr/>
        <p:nvPr/>
      </p:nvGrpSpPr>
      <p:grpSpPr>
        <a:xfrm>
          <a:off x="0" y="0"/>
          <a:ext cx="0" cy="0"/>
          <a:chOff x="0" y="0"/>
          <a:chExt cx="0" cy="0"/>
        </a:xfrm>
      </p:grpSpPr>
      <p:sp>
        <p:nvSpPr>
          <p:cNvPr id="8" name="Text Placeholder 18"/>
          <p:cNvSpPr>
            <a:spLocks noGrp="1"/>
          </p:cNvSpPr>
          <p:nvPr>
            <p:ph type="body" sz="quarter" idx="17"/>
          </p:nvPr>
        </p:nvSpPr>
        <p:spPr>
          <a:xfrm>
            <a:off x="442658" y="3537076"/>
            <a:ext cx="2898100" cy="2514947"/>
          </a:xfrm>
        </p:spPr>
        <p:txBody>
          <a:bodyPr>
            <a:normAutofit/>
          </a:bodyPr>
          <a:lstStyle>
            <a:lvl1pPr marL="0" indent="0" algn="just">
              <a:buNone/>
              <a:defRPr sz="934"/>
            </a:lvl1pPr>
            <a:lvl2pPr marL="609588" indent="0">
              <a:buNone/>
              <a:defRPr sz="934"/>
            </a:lvl2pPr>
            <a:lvl3pPr marL="1219176" indent="0">
              <a:buNone/>
              <a:defRPr sz="934"/>
            </a:lvl3pPr>
            <a:lvl4pPr marL="1828764" indent="0">
              <a:buNone/>
              <a:defRPr sz="934"/>
            </a:lvl4pPr>
            <a:lvl5pPr marL="2438352" indent="0">
              <a:buNone/>
              <a:defRPr sz="934"/>
            </a:lvl5pPr>
          </a:lstStyle>
          <a:p>
            <a:pPr lvl="0"/>
            <a:r>
              <a:rPr lang="en-US" dirty="0"/>
              <a:t>Click to edit Master text styles</a:t>
            </a:r>
          </a:p>
        </p:txBody>
      </p:sp>
      <p:sp>
        <p:nvSpPr>
          <p:cNvPr id="6" name="Picture Placeholder 7"/>
          <p:cNvSpPr>
            <a:spLocks noGrp="1"/>
          </p:cNvSpPr>
          <p:nvPr>
            <p:ph type="pic" sz="quarter" idx="10"/>
          </p:nvPr>
        </p:nvSpPr>
        <p:spPr>
          <a:xfrm>
            <a:off x="433393" y="1594722"/>
            <a:ext cx="2902246" cy="1807832"/>
          </a:xfrm>
        </p:spPr>
        <p:txBody>
          <a:bodyPr/>
          <a:lstStyle>
            <a:lvl1pPr marL="0" indent="0">
              <a:buNone/>
              <a:defRPr/>
            </a:lvl1pPr>
          </a:lstStyle>
          <a:p>
            <a:endParaRPr lang="en-US" dirty="0"/>
          </a:p>
        </p:txBody>
      </p:sp>
      <p:sp>
        <p:nvSpPr>
          <p:cNvPr id="15" name="Slide Number Placeholder 5"/>
          <p:cNvSpPr txBox="1">
            <a:spLocks/>
          </p:cNvSpPr>
          <p:nvPr userDrawn="1"/>
        </p:nvSpPr>
        <p:spPr>
          <a:xfrm>
            <a:off x="423167" y="-6877"/>
            <a:ext cx="2912476" cy="1470025"/>
          </a:xfrm>
          <a:prstGeom prst="rect">
            <a:avLst/>
          </a:prstGeom>
          <a:solidFill>
            <a:srgbClr val="B10D24"/>
          </a:solidFill>
        </p:spPr>
        <p:txBody>
          <a:bodyPr vert="horz" lIns="121920" tIns="60960" rIns="121920" bIns="6096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sz="934" dirty="0"/>
          </a:p>
        </p:txBody>
      </p:sp>
      <p:sp>
        <p:nvSpPr>
          <p:cNvPr id="13" name="Title 1"/>
          <p:cNvSpPr>
            <a:spLocks noGrp="1"/>
          </p:cNvSpPr>
          <p:nvPr>
            <p:ph type="ctrTitle"/>
          </p:nvPr>
        </p:nvSpPr>
        <p:spPr>
          <a:xfrm>
            <a:off x="555040" y="73056"/>
            <a:ext cx="2605852" cy="1336387"/>
          </a:xfrm>
        </p:spPr>
        <p:txBody>
          <a:bodyPr anchor="b">
            <a:noAutofit/>
          </a:bodyPr>
          <a:lstStyle>
            <a:lvl1pPr algn="l">
              <a:defRPr sz="2400">
                <a:solidFill>
                  <a:srgbClr val="FFFFFF"/>
                </a:solidFill>
              </a:defRPr>
            </a:lvl1pPr>
          </a:lstStyle>
          <a:p>
            <a:r>
              <a:rPr lang="en-US" dirty="0"/>
              <a:t>Click to edit Master title style</a:t>
            </a:r>
          </a:p>
        </p:txBody>
      </p:sp>
      <p:sp>
        <p:nvSpPr>
          <p:cNvPr id="9" name="Slide Number Placeholder 5"/>
          <p:cNvSpPr txBox="1">
            <a:spLocks/>
          </p:cNvSpPr>
          <p:nvPr userDrawn="1"/>
        </p:nvSpPr>
        <p:spPr>
          <a:xfrm>
            <a:off x="423167" y="6480152"/>
            <a:ext cx="2912476" cy="387101"/>
          </a:xfrm>
          <a:prstGeom prst="rect">
            <a:avLst/>
          </a:prstGeom>
          <a:solidFill>
            <a:srgbClr val="B10D24"/>
          </a:solidFill>
        </p:spPr>
        <p:txBody>
          <a:bodyPr vert="horz" lIns="121920" tIns="60960" rIns="121920" bIns="6096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sz="934" dirty="0"/>
          </a:p>
        </p:txBody>
      </p:sp>
      <p:sp>
        <p:nvSpPr>
          <p:cNvPr id="10" name="TextBox 9"/>
          <p:cNvSpPr txBox="1"/>
          <p:nvPr userDrawn="1"/>
        </p:nvSpPr>
        <p:spPr>
          <a:xfrm>
            <a:off x="1112148" y="6584685"/>
            <a:ext cx="1537600" cy="207301"/>
          </a:xfrm>
          <a:prstGeom prst="rect">
            <a:avLst/>
          </a:prstGeom>
          <a:noFill/>
        </p:spPr>
        <p:txBody>
          <a:bodyPr wrap="none" rtlCol="0" anchor="ctr">
            <a:spAutoFit/>
          </a:bodyPr>
          <a:lstStyle/>
          <a:p>
            <a:pPr algn="ctr" defTabSz="548640">
              <a:lnSpc>
                <a:spcPct val="70000"/>
              </a:lnSpc>
            </a:pPr>
            <a:r>
              <a:rPr lang="en-US" sz="934" dirty="0">
                <a:solidFill>
                  <a:srgbClr val="FFFFFF"/>
                </a:solidFill>
                <a:latin typeface="Open Sans"/>
                <a:cs typeface="Open Sans"/>
              </a:rPr>
              <a:t>FAST LANE </a:t>
            </a:r>
            <a:r>
              <a:rPr lang="en-US" sz="934" dirty="0">
                <a:solidFill>
                  <a:srgbClr val="FFFFFF"/>
                </a:solidFill>
                <a:latin typeface="Arial" panose="020B0604020202020204" pitchFamily="34" charset="0"/>
                <a:cs typeface="Arial" panose="020B0604020202020204" pitchFamily="34" charset="0"/>
              </a:rPr>
              <a:t>2015</a:t>
            </a:r>
            <a:r>
              <a:rPr lang="en-US" sz="934" dirty="0">
                <a:solidFill>
                  <a:srgbClr val="FFFFFF"/>
                </a:solidFill>
                <a:latin typeface="Open Sans"/>
                <a:cs typeface="Open Sans"/>
              </a:rPr>
              <a:t>   |   </a:t>
            </a:r>
            <a:fld id="{386B4344-649F-C745-A86B-93613093FF3C}" type="slidenum">
              <a:rPr lang="en-US" sz="1067">
                <a:solidFill>
                  <a:srgbClr val="FFFFFF"/>
                </a:solidFill>
              </a:rPr>
              <a:pPr algn="ctr" defTabSz="548640">
                <a:lnSpc>
                  <a:spcPct val="70000"/>
                </a:lnSpc>
              </a:pPr>
              <a:t>‹#›</a:t>
            </a:fld>
            <a:endParaRPr lang="en-US" sz="934" dirty="0">
              <a:solidFill>
                <a:srgbClr val="FFFFFF"/>
              </a:solidFill>
              <a:latin typeface="Open Sans"/>
              <a:cs typeface="Open Sans"/>
            </a:endParaRPr>
          </a:p>
        </p:txBody>
      </p:sp>
    </p:spTree>
    <p:extLst>
      <p:ext uri="{BB962C8B-B14F-4D97-AF65-F5344CB8AC3E}">
        <p14:creationId xmlns:p14="http://schemas.microsoft.com/office/powerpoint/2010/main" val="36979500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act-01">
    <p:spTree>
      <p:nvGrpSpPr>
        <p:cNvPr id="1" name=""/>
        <p:cNvGrpSpPr/>
        <p:nvPr/>
      </p:nvGrpSpPr>
      <p:grpSpPr>
        <a:xfrm>
          <a:off x="0" y="0"/>
          <a:ext cx="0" cy="0"/>
          <a:chOff x="0" y="0"/>
          <a:chExt cx="0" cy="0"/>
        </a:xfrm>
      </p:grpSpPr>
      <p:sp>
        <p:nvSpPr>
          <p:cNvPr id="13" name="Picture Placeholder 7"/>
          <p:cNvSpPr>
            <a:spLocks noGrp="1"/>
          </p:cNvSpPr>
          <p:nvPr>
            <p:ph type="pic" sz="quarter" idx="10"/>
          </p:nvPr>
        </p:nvSpPr>
        <p:spPr>
          <a:xfrm>
            <a:off x="-4298" y="-6498"/>
            <a:ext cx="12196298" cy="4604222"/>
          </a:xfrm>
        </p:spPr>
        <p:txBody>
          <a:bodyPr/>
          <a:lstStyle>
            <a:lvl1pPr marL="0" indent="0">
              <a:buNone/>
              <a:defRPr/>
            </a:lvl1pPr>
          </a:lstStyle>
          <a:p>
            <a:endParaRPr lang="en-US" dirty="0"/>
          </a:p>
        </p:txBody>
      </p:sp>
      <p:sp>
        <p:nvSpPr>
          <p:cNvPr id="8" name="Text Placeholder 18"/>
          <p:cNvSpPr>
            <a:spLocks noGrp="1"/>
          </p:cNvSpPr>
          <p:nvPr>
            <p:ph type="body" sz="quarter" idx="17"/>
          </p:nvPr>
        </p:nvSpPr>
        <p:spPr>
          <a:xfrm>
            <a:off x="423335" y="4608926"/>
            <a:ext cx="3556000" cy="1618621"/>
          </a:xfrm>
        </p:spPr>
        <p:txBody>
          <a:bodyPr>
            <a:normAutofit/>
          </a:bodyPr>
          <a:lstStyle>
            <a:lvl1pPr marL="0" indent="0">
              <a:buNone/>
              <a:defRPr sz="934"/>
            </a:lvl1pPr>
            <a:lvl2pPr marL="609588" indent="0">
              <a:buNone/>
              <a:defRPr sz="934"/>
            </a:lvl2pPr>
            <a:lvl3pPr marL="1219176" indent="0">
              <a:buNone/>
              <a:defRPr sz="934"/>
            </a:lvl3pPr>
            <a:lvl4pPr marL="1828764" indent="0">
              <a:buNone/>
              <a:defRPr sz="934"/>
            </a:lvl4pPr>
            <a:lvl5pPr marL="2438352" indent="0">
              <a:buNone/>
              <a:defRPr sz="934"/>
            </a:lvl5pPr>
          </a:lstStyle>
          <a:p>
            <a:pPr lvl="0"/>
            <a:r>
              <a:rPr lang="en-US" dirty="0"/>
              <a:t>Click to edit Master text styles</a:t>
            </a:r>
          </a:p>
        </p:txBody>
      </p:sp>
      <p:sp>
        <p:nvSpPr>
          <p:cNvPr id="9" name="Text Placeholder 18"/>
          <p:cNvSpPr>
            <a:spLocks noGrp="1"/>
          </p:cNvSpPr>
          <p:nvPr>
            <p:ph type="body" sz="quarter" idx="18"/>
          </p:nvPr>
        </p:nvSpPr>
        <p:spPr>
          <a:xfrm>
            <a:off x="4303062" y="4608926"/>
            <a:ext cx="3556000" cy="1618621"/>
          </a:xfrm>
        </p:spPr>
        <p:txBody>
          <a:bodyPr>
            <a:normAutofit/>
          </a:bodyPr>
          <a:lstStyle>
            <a:lvl1pPr marL="0" indent="0">
              <a:buNone/>
              <a:defRPr sz="934"/>
            </a:lvl1pPr>
            <a:lvl2pPr marL="609588" indent="0">
              <a:buNone/>
              <a:defRPr sz="934"/>
            </a:lvl2pPr>
            <a:lvl3pPr marL="1219176" indent="0">
              <a:buNone/>
              <a:defRPr sz="934"/>
            </a:lvl3pPr>
            <a:lvl4pPr marL="1828764" indent="0">
              <a:buNone/>
              <a:defRPr sz="934"/>
            </a:lvl4pPr>
            <a:lvl5pPr marL="2438352" indent="0">
              <a:buNone/>
              <a:defRPr sz="934"/>
            </a:lvl5pPr>
          </a:lstStyle>
          <a:p>
            <a:pPr lvl="0"/>
            <a:r>
              <a:rPr lang="en-US" dirty="0"/>
              <a:t>Click to edit Master text styles</a:t>
            </a:r>
          </a:p>
        </p:txBody>
      </p:sp>
      <p:sp>
        <p:nvSpPr>
          <p:cNvPr id="10" name="Text Placeholder 18"/>
          <p:cNvSpPr>
            <a:spLocks noGrp="1"/>
          </p:cNvSpPr>
          <p:nvPr>
            <p:ph type="body" sz="quarter" idx="19"/>
          </p:nvPr>
        </p:nvSpPr>
        <p:spPr>
          <a:xfrm>
            <a:off x="8187767" y="4608926"/>
            <a:ext cx="3556000" cy="1618621"/>
          </a:xfrm>
        </p:spPr>
        <p:txBody>
          <a:bodyPr>
            <a:normAutofit/>
          </a:bodyPr>
          <a:lstStyle>
            <a:lvl1pPr marL="0" indent="0">
              <a:buNone/>
              <a:defRPr sz="934"/>
            </a:lvl1pPr>
            <a:lvl2pPr marL="609588" indent="0">
              <a:buNone/>
              <a:defRPr sz="934"/>
            </a:lvl2pPr>
            <a:lvl3pPr marL="1219176" indent="0">
              <a:buNone/>
              <a:defRPr sz="934"/>
            </a:lvl3pPr>
            <a:lvl4pPr marL="1828764" indent="0">
              <a:buNone/>
              <a:defRPr sz="934"/>
            </a:lvl4pPr>
            <a:lvl5pPr marL="2438352" indent="0">
              <a:buNone/>
              <a:defRPr sz="934"/>
            </a:lvl5pPr>
          </a:lstStyle>
          <a:p>
            <a:pPr lvl="0"/>
            <a:r>
              <a:rPr lang="en-US" dirty="0"/>
              <a:t>Click to edit Master text styles</a:t>
            </a:r>
          </a:p>
        </p:txBody>
      </p:sp>
      <p:sp>
        <p:nvSpPr>
          <p:cNvPr id="11" name="Slide Number Placeholder 5"/>
          <p:cNvSpPr txBox="1">
            <a:spLocks/>
          </p:cNvSpPr>
          <p:nvPr userDrawn="1"/>
        </p:nvSpPr>
        <p:spPr>
          <a:xfrm>
            <a:off x="423167" y="6480152"/>
            <a:ext cx="2912476" cy="387101"/>
          </a:xfrm>
          <a:prstGeom prst="rect">
            <a:avLst/>
          </a:prstGeom>
          <a:solidFill>
            <a:schemeClr val="accent6"/>
          </a:solidFill>
        </p:spPr>
        <p:txBody>
          <a:bodyPr vert="horz" lIns="121920" tIns="60960" rIns="121920" bIns="6096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sz="934" dirty="0"/>
          </a:p>
        </p:txBody>
      </p:sp>
      <p:sp>
        <p:nvSpPr>
          <p:cNvPr id="12" name="TextBox 11"/>
          <p:cNvSpPr txBox="1"/>
          <p:nvPr userDrawn="1"/>
        </p:nvSpPr>
        <p:spPr>
          <a:xfrm>
            <a:off x="712999" y="6584685"/>
            <a:ext cx="2335896" cy="207301"/>
          </a:xfrm>
          <a:prstGeom prst="rect">
            <a:avLst/>
          </a:prstGeom>
          <a:noFill/>
        </p:spPr>
        <p:txBody>
          <a:bodyPr wrap="none" rtlCol="0" anchor="ctr">
            <a:spAutoFit/>
          </a:bodyPr>
          <a:lstStyle/>
          <a:p>
            <a:pPr algn="ctr" defTabSz="548640">
              <a:lnSpc>
                <a:spcPct val="70000"/>
              </a:lnSpc>
            </a:pPr>
            <a:r>
              <a:rPr lang="en-US" sz="934" dirty="0">
                <a:solidFill>
                  <a:srgbClr val="FFFFFF"/>
                </a:solidFill>
                <a:latin typeface="Open Sans"/>
                <a:cs typeface="Open Sans"/>
              </a:rPr>
              <a:t>GAJAH ANNUAL REPORT 2015   |   </a:t>
            </a:r>
            <a:fld id="{386B4344-649F-C745-A86B-93613093FF3C}" type="slidenum">
              <a:rPr lang="en-US" sz="1067">
                <a:solidFill>
                  <a:srgbClr val="FFFFFF"/>
                </a:solidFill>
              </a:rPr>
              <a:pPr algn="ctr" defTabSz="548640">
                <a:lnSpc>
                  <a:spcPct val="70000"/>
                </a:lnSpc>
              </a:pPr>
              <a:t>‹#›</a:t>
            </a:fld>
            <a:endParaRPr lang="en-US" sz="934" dirty="0">
              <a:solidFill>
                <a:srgbClr val="FFFFFF"/>
              </a:solidFill>
              <a:latin typeface="Open Sans"/>
              <a:cs typeface="Open Sans"/>
            </a:endParaRPr>
          </a:p>
        </p:txBody>
      </p:sp>
    </p:spTree>
    <p:extLst>
      <p:ext uri="{BB962C8B-B14F-4D97-AF65-F5344CB8AC3E}">
        <p14:creationId xmlns:p14="http://schemas.microsoft.com/office/powerpoint/2010/main" val="11201776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act-02">
    <p:spTree>
      <p:nvGrpSpPr>
        <p:cNvPr id="1" name=""/>
        <p:cNvGrpSpPr/>
        <p:nvPr/>
      </p:nvGrpSpPr>
      <p:grpSpPr>
        <a:xfrm>
          <a:off x="0" y="0"/>
          <a:ext cx="0" cy="0"/>
          <a:chOff x="0" y="0"/>
          <a:chExt cx="0" cy="0"/>
        </a:xfrm>
      </p:grpSpPr>
      <p:sp>
        <p:nvSpPr>
          <p:cNvPr id="11" name="Picture Placeholder 7"/>
          <p:cNvSpPr>
            <a:spLocks noGrp="1"/>
          </p:cNvSpPr>
          <p:nvPr>
            <p:ph type="pic" sz="quarter" idx="10"/>
          </p:nvPr>
        </p:nvSpPr>
        <p:spPr>
          <a:xfrm>
            <a:off x="6029491" y="1"/>
            <a:ext cx="6162509" cy="6865243"/>
          </a:xfrm>
        </p:spPr>
        <p:txBody>
          <a:bodyPr/>
          <a:lstStyle>
            <a:lvl1pPr marL="0" indent="0">
              <a:buNone/>
              <a:defRPr/>
            </a:lvl1pPr>
          </a:lstStyle>
          <a:p>
            <a:endParaRPr lang="en-US" dirty="0"/>
          </a:p>
        </p:txBody>
      </p:sp>
      <p:sp>
        <p:nvSpPr>
          <p:cNvPr id="8" name="Text Placeholder 18"/>
          <p:cNvSpPr>
            <a:spLocks noGrp="1"/>
          </p:cNvSpPr>
          <p:nvPr>
            <p:ph type="body" sz="quarter" idx="17"/>
          </p:nvPr>
        </p:nvSpPr>
        <p:spPr>
          <a:xfrm>
            <a:off x="423956" y="2048432"/>
            <a:ext cx="5134162" cy="4050346"/>
          </a:xfrm>
        </p:spPr>
        <p:txBody>
          <a:bodyPr>
            <a:normAutofit/>
          </a:bodyPr>
          <a:lstStyle>
            <a:lvl1pPr marL="0" indent="0">
              <a:buNone/>
              <a:defRPr sz="934"/>
            </a:lvl1pPr>
            <a:lvl2pPr marL="609588" indent="0">
              <a:buNone/>
              <a:defRPr sz="934"/>
            </a:lvl2pPr>
            <a:lvl3pPr marL="1219176" indent="0">
              <a:buNone/>
              <a:defRPr sz="934"/>
            </a:lvl3pPr>
            <a:lvl4pPr marL="1828764" indent="0">
              <a:buNone/>
              <a:defRPr sz="934"/>
            </a:lvl4pPr>
            <a:lvl5pPr marL="2438352" indent="0">
              <a:buNone/>
              <a:defRPr sz="934"/>
            </a:lvl5pPr>
          </a:lstStyle>
          <a:p>
            <a:pPr lvl="0"/>
            <a:r>
              <a:rPr lang="en-US" dirty="0"/>
              <a:t>Click to edit Master text styles</a:t>
            </a:r>
          </a:p>
        </p:txBody>
      </p:sp>
      <p:sp>
        <p:nvSpPr>
          <p:cNvPr id="6" name="Slide Number Placeholder 5"/>
          <p:cNvSpPr txBox="1">
            <a:spLocks/>
          </p:cNvSpPr>
          <p:nvPr userDrawn="1"/>
        </p:nvSpPr>
        <p:spPr>
          <a:xfrm>
            <a:off x="423959" y="6480307"/>
            <a:ext cx="2912476" cy="387101"/>
          </a:xfrm>
          <a:prstGeom prst="rect">
            <a:avLst/>
          </a:prstGeom>
          <a:solidFill>
            <a:schemeClr val="accent6"/>
          </a:solidFill>
        </p:spPr>
        <p:txBody>
          <a:bodyPr vert="horz" lIns="121920" tIns="60960" rIns="121920" bIns="6096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sz="934" dirty="0"/>
          </a:p>
        </p:txBody>
      </p:sp>
      <p:sp>
        <p:nvSpPr>
          <p:cNvPr id="7" name="TextBox 6"/>
          <p:cNvSpPr txBox="1"/>
          <p:nvPr userDrawn="1"/>
        </p:nvSpPr>
        <p:spPr>
          <a:xfrm>
            <a:off x="777455" y="6584840"/>
            <a:ext cx="2335896" cy="207301"/>
          </a:xfrm>
          <a:prstGeom prst="rect">
            <a:avLst/>
          </a:prstGeom>
          <a:noFill/>
        </p:spPr>
        <p:txBody>
          <a:bodyPr wrap="none" rtlCol="0" anchor="ctr">
            <a:spAutoFit/>
          </a:bodyPr>
          <a:lstStyle/>
          <a:p>
            <a:pPr algn="r" defTabSz="548640">
              <a:lnSpc>
                <a:spcPct val="70000"/>
              </a:lnSpc>
            </a:pPr>
            <a:r>
              <a:rPr lang="en-US" sz="934" dirty="0">
                <a:solidFill>
                  <a:srgbClr val="FFFFFF"/>
                </a:solidFill>
                <a:latin typeface="Open Sans"/>
                <a:cs typeface="Open Sans"/>
              </a:rPr>
              <a:t>GAJAH ANNUAL REPORT 2015   |   </a:t>
            </a:r>
            <a:fld id="{386B4344-649F-C745-A86B-93613093FF3C}" type="slidenum">
              <a:rPr lang="en-US" sz="1067">
                <a:solidFill>
                  <a:srgbClr val="FFFFFF"/>
                </a:solidFill>
              </a:rPr>
              <a:pPr algn="r" defTabSz="548640">
                <a:lnSpc>
                  <a:spcPct val="70000"/>
                </a:lnSpc>
              </a:pPr>
              <a:t>‹#›</a:t>
            </a:fld>
            <a:endParaRPr lang="en-US" sz="934" dirty="0">
              <a:solidFill>
                <a:srgbClr val="FFFFFF"/>
              </a:solidFill>
              <a:latin typeface="Open Sans"/>
              <a:cs typeface="Open Sans"/>
            </a:endParaRPr>
          </a:p>
        </p:txBody>
      </p:sp>
      <p:sp>
        <p:nvSpPr>
          <p:cNvPr id="9" name="Slide Number Placeholder 5"/>
          <p:cNvSpPr txBox="1">
            <a:spLocks/>
          </p:cNvSpPr>
          <p:nvPr userDrawn="1"/>
        </p:nvSpPr>
        <p:spPr>
          <a:xfrm>
            <a:off x="423167" y="-6877"/>
            <a:ext cx="2912476" cy="1470025"/>
          </a:xfrm>
          <a:prstGeom prst="rect">
            <a:avLst/>
          </a:prstGeom>
          <a:solidFill>
            <a:schemeClr val="accent6"/>
          </a:solidFill>
        </p:spPr>
        <p:txBody>
          <a:bodyPr vert="horz" lIns="121920" tIns="60960" rIns="121920" bIns="6096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sz="934" dirty="0"/>
          </a:p>
        </p:txBody>
      </p:sp>
      <p:sp>
        <p:nvSpPr>
          <p:cNvPr id="10" name="Title 1"/>
          <p:cNvSpPr>
            <a:spLocks noGrp="1"/>
          </p:cNvSpPr>
          <p:nvPr>
            <p:ph type="ctrTitle"/>
          </p:nvPr>
        </p:nvSpPr>
        <p:spPr>
          <a:xfrm>
            <a:off x="555040" y="73056"/>
            <a:ext cx="2605852" cy="1336387"/>
          </a:xfrm>
        </p:spPr>
        <p:txBody>
          <a:bodyPr anchor="b">
            <a:noAutofit/>
          </a:bodyPr>
          <a:lstStyle>
            <a:lvl1pPr algn="l">
              <a:defRPr sz="2400">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33992061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9" name="Slide Number Placeholder 5"/>
          <p:cNvSpPr txBox="1">
            <a:spLocks/>
          </p:cNvSpPr>
          <p:nvPr userDrawn="1"/>
        </p:nvSpPr>
        <p:spPr>
          <a:xfrm>
            <a:off x="423167" y="-6877"/>
            <a:ext cx="2912476" cy="1470025"/>
          </a:xfrm>
          <a:prstGeom prst="rect">
            <a:avLst/>
          </a:prstGeom>
          <a:solidFill>
            <a:schemeClr val="accent6"/>
          </a:solidFill>
        </p:spPr>
        <p:txBody>
          <a:bodyPr vert="horz" lIns="121920" tIns="60960" rIns="121920" bIns="6096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sz="934" dirty="0"/>
          </a:p>
        </p:txBody>
      </p:sp>
      <p:sp>
        <p:nvSpPr>
          <p:cNvPr id="10" name="Title 1"/>
          <p:cNvSpPr>
            <a:spLocks noGrp="1"/>
          </p:cNvSpPr>
          <p:nvPr>
            <p:ph type="ctrTitle"/>
          </p:nvPr>
        </p:nvSpPr>
        <p:spPr>
          <a:xfrm>
            <a:off x="555040" y="73056"/>
            <a:ext cx="2605852" cy="1336387"/>
          </a:xfrm>
        </p:spPr>
        <p:txBody>
          <a:bodyPr anchor="b">
            <a:noAutofit/>
          </a:bodyPr>
          <a:lstStyle>
            <a:lvl1pPr algn="l">
              <a:defRPr sz="2400">
                <a:solidFill>
                  <a:srgbClr val="FFFFFF"/>
                </a:solidFill>
              </a:defRPr>
            </a:lvl1pPr>
          </a:lstStyle>
          <a:p>
            <a:r>
              <a:rPr lang="en-US" dirty="0"/>
              <a:t>Click to edit Master title style</a:t>
            </a:r>
          </a:p>
        </p:txBody>
      </p:sp>
      <p:sp>
        <p:nvSpPr>
          <p:cNvPr id="6" name="Slide Number Placeholder 5"/>
          <p:cNvSpPr txBox="1">
            <a:spLocks/>
          </p:cNvSpPr>
          <p:nvPr userDrawn="1"/>
        </p:nvSpPr>
        <p:spPr>
          <a:xfrm>
            <a:off x="423167" y="6480152"/>
            <a:ext cx="2912476" cy="387101"/>
          </a:xfrm>
          <a:prstGeom prst="rect">
            <a:avLst/>
          </a:prstGeom>
          <a:solidFill>
            <a:schemeClr val="accent6"/>
          </a:solidFill>
        </p:spPr>
        <p:txBody>
          <a:bodyPr vert="horz" lIns="121920" tIns="60960" rIns="121920" bIns="6096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sz="934" dirty="0"/>
          </a:p>
        </p:txBody>
      </p:sp>
      <p:sp>
        <p:nvSpPr>
          <p:cNvPr id="11" name="TextBox 10"/>
          <p:cNvSpPr txBox="1"/>
          <p:nvPr userDrawn="1"/>
        </p:nvSpPr>
        <p:spPr>
          <a:xfrm>
            <a:off x="712999" y="6584685"/>
            <a:ext cx="2335896" cy="207301"/>
          </a:xfrm>
          <a:prstGeom prst="rect">
            <a:avLst/>
          </a:prstGeom>
          <a:noFill/>
        </p:spPr>
        <p:txBody>
          <a:bodyPr wrap="none" rtlCol="0" anchor="ctr">
            <a:spAutoFit/>
          </a:bodyPr>
          <a:lstStyle/>
          <a:p>
            <a:pPr algn="ctr" defTabSz="548640">
              <a:lnSpc>
                <a:spcPct val="70000"/>
              </a:lnSpc>
            </a:pPr>
            <a:r>
              <a:rPr lang="en-US" sz="934" dirty="0">
                <a:solidFill>
                  <a:srgbClr val="FFFFFF"/>
                </a:solidFill>
                <a:latin typeface="Open Sans"/>
                <a:cs typeface="Open Sans"/>
              </a:rPr>
              <a:t>GAJAH ANNUAL REPORT 2015   |   </a:t>
            </a:r>
            <a:fld id="{386B4344-649F-C745-A86B-93613093FF3C}" type="slidenum">
              <a:rPr lang="en-US" sz="1067">
                <a:solidFill>
                  <a:srgbClr val="FFFFFF"/>
                </a:solidFill>
              </a:rPr>
              <a:pPr algn="ctr" defTabSz="548640">
                <a:lnSpc>
                  <a:spcPct val="70000"/>
                </a:lnSpc>
              </a:pPr>
              <a:t>‹#›</a:t>
            </a:fld>
            <a:endParaRPr lang="en-US" sz="934" dirty="0">
              <a:solidFill>
                <a:srgbClr val="FFFFFF"/>
              </a:solidFill>
              <a:latin typeface="Open Sans"/>
              <a:cs typeface="Open Sans"/>
            </a:endParaRPr>
          </a:p>
        </p:txBody>
      </p:sp>
    </p:spTree>
    <p:extLst>
      <p:ext uri="{BB962C8B-B14F-4D97-AF65-F5344CB8AC3E}">
        <p14:creationId xmlns:p14="http://schemas.microsoft.com/office/powerpoint/2010/main" val="23360456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mockup_01">
    <p:spTree>
      <p:nvGrpSpPr>
        <p:cNvPr id="1" name=""/>
        <p:cNvGrpSpPr/>
        <p:nvPr/>
      </p:nvGrpSpPr>
      <p:grpSpPr>
        <a:xfrm>
          <a:off x="0" y="0"/>
          <a:ext cx="0" cy="0"/>
          <a:chOff x="0" y="0"/>
          <a:chExt cx="0" cy="0"/>
        </a:xfrm>
      </p:grpSpPr>
      <p:pic>
        <p:nvPicPr>
          <p:cNvPr id="4" name="Picture 3" descr="compute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62605" y="1179813"/>
            <a:ext cx="6481632" cy="5152516"/>
          </a:xfrm>
          <a:prstGeom prst="rect">
            <a:avLst/>
          </a:prstGeom>
        </p:spPr>
      </p:pic>
      <p:sp>
        <p:nvSpPr>
          <p:cNvPr id="7" name="Picture Placeholder 6"/>
          <p:cNvSpPr>
            <a:spLocks noGrp="1"/>
          </p:cNvSpPr>
          <p:nvPr>
            <p:ph type="pic" sz="quarter" idx="10"/>
          </p:nvPr>
        </p:nvSpPr>
        <p:spPr>
          <a:xfrm>
            <a:off x="4976780" y="1759190"/>
            <a:ext cx="5691481" cy="3029185"/>
          </a:xfrm>
        </p:spPr>
        <p:txBody>
          <a:bodyPr/>
          <a:lstStyle/>
          <a:p>
            <a:endParaRPr lang="en-US" dirty="0"/>
          </a:p>
        </p:txBody>
      </p:sp>
      <p:sp>
        <p:nvSpPr>
          <p:cNvPr id="16" name="Slide Number Placeholder 5"/>
          <p:cNvSpPr txBox="1">
            <a:spLocks/>
          </p:cNvSpPr>
          <p:nvPr userDrawn="1"/>
        </p:nvSpPr>
        <p:spPr>
          <a:xfrm>
            <a:off x="423167" y="-6877"/>
            <a:ext cx="2912476" cy="1470025"/>
          </a:xfrm>
          <a:prstGeom prst="rect">
            <a:avLst/>
          </a:prstGeom>
          <a:solidFill>
            <a:schemeClr val="accent6"/>
          </a:solidFill>
        </p:spPr>
        <p:txBody>
          <a:bodyPr vert="horz" lIns="121920" tIns="60960" rIns="121920" bIns="6096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sz="934" dirty="0"/>
          </a:p>
        </p:txBody>
      </p:sp>
      <p:sp>
        <p:nvSpPr>
          <p:cNvPr id="17" name="Title 1"/>
          <p:cNvSpPr>
            <a:spLocks noGrp="1"/>
          </p:cNvSpPr>
          <p:nvPr>
            <p:ph type="ctrTitle"/>
          </p:nvPr>
        </p:nvSpPr>
        <p:spPr>
          <a:xfrm>
            <a:off x="555040" y="73056"/>
            <a:ext cx="2605852" cy="1336387"/>
          </a:xfrm>
        </p:spPr>
        <p:txBody>
          <a:bodyPr anchor="b">
            <a:noAutofit/>
          </a:bodyPr>
          <a:lstStyle>
            <a:lvl1pPr algn="l">
              <a:defRPr sz="2400">
                <a:solidFill>
                  <a:srgbClr val="FFFFFF"/>
                </a:solidFill>
              </a:defRPr>
            </a:lvl1pPr>
          </a:lstStyle>
          <a:p>
            <a:r>
              <a:rPr lang="en-US" dirty="0"/>
              <a:t>Click to edit Master title style</a:t>
            </a:r>
          </a:p>
        </p:txBody>
      </p:sp>
      <p:sp>
        <p:nvSpPr>
          <p:cNvPr id="8" name="Slide Number Placeholder 5"/>
          <p:cNvSpPr txBox="1">
            <a:spLocks/>
          </p:cNvSpPr>
          <p:nvPr userDrawn="1"/>
        </p:nvSpPr>
        <p:spPr>
          <a:xfrm>
            <a:off x="423167" y="6480152"/>
            <a:ext cx="2912476" cy="387101"/>
          </a:xfrm>
          <a:prstGeom prst="rect">
            <a:avLst/>
          </a:prstGeom>
          <a:solidFill>
            <a:schemeClr val="accent6"/>
          </a:solidFill>
        </p:spPr>
        <p:txBody>
          <a:bodyPr vert="horz" lIns="121920" tIns="60960" rIns="121920" bIns="6096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sz="934" dirty="0"/>
          </a:p>
        </p:txBody>
      </p:sp>
      <p:sp>
        <p:nvSpPr>
          <p:cNvPr id="9" name="TextBox 8"/>
          <p:cNvSpPr txBox="1"/>
          <p:nvPr userDrawn="1"/>
        </p:nvSpPr>
        <p:spPr>
          <a:xfrm>
            <a:off x="712999" y="6584685"/>
            <a:ext cx="2335896" cy="207301"/>
          </a:xfrm>
          <a:prstGeom prst="rect">
            <a:avLst/>
          </a:prstGeom>
          <a:noFill/>
        </p:spPr>
        <p:txBody>
          <a:bodyPr wrap="none" rtlCol="0" anchor="ctr">
            <a:spAutoFit/>
          </a:bodyPr>
          <a:lstStyle/>
          <a:p>
            <a:pPr algn="ctr" defTabSz="548640">
              <a:lnSpc>
                <a:spcPct val="70000"/>
              </a:lnSpc>
            </a:pPr>
            <a:r>
              <a:rPr lang="en-US" sz="934" dirty="0">
                <a:solidFill>
                  <a:srgbClr val="FFFFFF"/>
                </a:solidFill>
                <a:latin typeface="Open Sans"/>
                <a:cs typeface="Open Sans"/>
              </a:rPr>
              <a:t>GAJAH ANNUAL REPORT 2015   |   </a:t>
            </a:r>
            <a:fld id="{386B4344-649F-C745-A86B-93613093FF3C}" type="slidenum">
              <a:rPr lang="en-US" sz="1067">
                <a:solidFill>
                  <a:srgbClr val="FFFFFF"/>
                </a:solidFill>
              </a:rPr>
              <a:pPr algn="ctr" defTabSz="548640">
                <a:lnSpc>
                  <a:spcPct val="70000"/>
                </a:lnSpc>
              </a:pPr>
              <a:t>‹#›</a:t>
            </a:fld>
            <a:endParaRPr lang="en-US" sz="934" dirty="0">
              <a:solidFill>
                <a:srgbClr val="FFFFFF"/>
              </a:solidFill>
              <a:latin typeface="Open Sans"/>
              <a:cs typeface="Open Sans"/>
            </a:endParaRPr>
          </a:p>
        </p:txBody>
      </p:sp>
    </p:spTree>
    <p:extLst>
      <p:ext uri="{BB962C8B-B14F-4D97-AF65-F5344CB8AC3E}">
        <p14:creationId xmlns:p14="http://schemas.microsoft.com/office/powerpoint/2010/main" val="31703356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mockup_02">
    <p:spTree>
      <p:nvGrpSpPr>
        <p:cNvPr id="1" name=""/>
        <p:cNvGrpSpPr/>
        <p:nvPr/>
      </p:nvGrpSpPr>
      <p:grpSpPr>
        <a:xfrm>
          <a:off x="0" y="0"/>
          <a:ext cx="0" cy="0"/>
          <a:chOff x="0" y="0"/>
          <a:chExt cx="0" cy="0"/>
        </a:xfrm>
      </p:grpSpPr>
      <p:pic>
        <p:nvPicPr>
          <p:cNvPr id="2" name="Picture 1" descr="laptop.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54743" y="1742046"/>
            <a:ext cx="7267388" cy="4258277"/>
          </a:xfrm>
          <a:prstGeom prst="rect">
            <a:avLst/>
          </a:prstGeom>
        </p:spPr>
      </p:pic>
      <p:sp>
        <p:nvSpPr>
          <p:cNvPr id="6" name="Picture Placeholder 5"/>
          <p:cNvSpPr>
            <a:spLocks noGrp="1"/>
          </p:cNvSpPr>
          <p:nvPr>
            <p:ph type="pic" sz="quarter" idx="10"/>
          </p:nvPr>
        </p:nvSpPr>
        <p:spPr>
          <a:xfrm>
            <a:off x="5023559" y="2263893"/>
            <a:ext cx="5329055" cy="3154774"/>
          </a:xfrm>
        </p:spPr>
        <p:txBody>
          <a:bodyPr/>
          <a:lstStyle/>
          <a:p>
            <a:endParaRPr lang="en-US" dirty="0"/>
          </a:p>
        </p:txBody>
      </p:sp>
      <p:sp>
        <p:nvSpPr>
          <p:cNvPr id="16" name="Slide Number Placeholder 5"/>
          <p:cNvSpPr txBox="1">
            <a:spLocks/>
          </p:cNvSpPr>
          <p:nvPr userDrawn="1"/>
        </p:nvSpPr>
        <p:spPr>
          <a:xfrm>
            <a:off x="423167" y="-6877"/>
            <a:ext cx="2912476" cy="1470025"/>
          </a:xfrm>
          <a:prstGeom prst="rect">
            <a:avLst/>
          </a:prstGeom>
          <a:solidFill>
            <a:schemeClr val="accent6"/>
          </a:solidFill>
        </p:spPr>
        <p:txBody>
          <a:bodyPr vert="horz" lIns="121920" tIns="60960" rIns="121920" bIns="6096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sz="934" dirty="0"/>
          </a:p>
        </p:txBody>
      </p:sp>
      <p:sp>
        <p:nvSpPr>
          <p:cNvPr id="17" name="Title 1"/>
          <p:cNvSpPr>
            <a:spLocks noGrp="1"/>
          </p:cNvSpPr>
          <p:nvPr>
            <p:ph type="ctrTitle"/>
          </p:nvPr>
        </p:nvSpPr>
        <p:spPr>
          <a:xfrm>
            <a:off x="555040" y="73056"/>
            <a:ext cx="2605852" cy="1336387"/>
          </a:xfrm>
        </p:spPr>
        <p:txBody>
          <a:bodyPr anchor="b">
            <a:noAutofit/>
          </a:bodyPr>
          <a:lstStyle>
            <a:lvl1pPr algn="l">
              <a:defRPr sz="2400">
                <a:solidFill>
                  <a:srgbClr val="FFFFFF"/>
                </a:solidFill>
              </a:defRPr>
            </a:lvl1pPr>
          </a:lstStyle>
          <a:p>
            <a:r>
              <a:rPr lang="en-US" dirty="0"/>
              <a:t>Click to edit Master title style</a:t>
            </a:r>
          </a:p>
        </p:txBody>
      </p:sp>
      <p:sp>
        <p:nvSpPr>
          <p:cNvPr id="8" name="Slide Number Placeholder 5"/>
          <p:cNvSpPr txBox="1">
            <a:spLocks/>
          </p:cNvSpPr>
          <p:nvPr userDrawn="1"/>
        </p:nvSpPr>
        <p:spPr>
          <a:xfrm>
            <a:off x="423167" y="6480152"/>
            <a:ext cx="2912476" cy="387101"/>
          </a:xfrm>
          <a:prstGeom prst="rect">
            <a:avLst/>
          </a:prstGeom>
          <a:solidFill>
            <a:schemeClr val="accent6"/>
          </a:solidFill>
        </p:spPr>
        <p:txBody>
          <a:bodyPr vert="horz" lIns="121920" tIns="60960" rIns="121920" bIns="6096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sz="934" dirty="0"/>
          </a:p>
        </p:txBody>
      </p:sp>
      <p:sp>
        <p:nvSpPr>
          <p:cNvPr id="9" name="TextBox 8"/>
          <p:cNvSpPr txBox="1"/>
          <p:nvPr userDrawn="1"/>
        </p:nvSpPr>
        <p:spPr>
          <a:xfrm>
            <a:off x="712999" y="6584685"/>
            <a:ext cx="2335896" cy="207301"/>
          </a:xfrm>
          <a:prstGeom prst="rect">
            <a:avLst/>
          </a:prstGeom>
          <a:noFill/>
        </p:spPr>
        <p:txBody>
          <a:bodyPr wrap="none" rtlCol="0" anchor="ctr">
            <a:spAutoFit/>
          </a:bodyPr>
          <a:lstStyle/>
          <a:p>
            <a:pPr algn="ctr" defTabSz="548640">
              <a:lnSpc>
                <a:spcPct val="70000"/>
              </a:lnSpc>
            </a:pPr>
            <a:r>
              <a:rPr lang="en-US" sz="934" dirty="0">
                <a:solidFill>
                  <a:srgbClr val="FFFFFF"/>
                </a:solidFill>
                <a:latin typeface="Open Sans"/>
                <a:cs typeface="Open Sans"/>
              </a:rPr>
              <a:t>GAJAH ANNUAL REPORT 2015   |   </a:t>
            </a:r>
            <a:fld id="{386B4344-649F-C745-A86B-93613093FF3C}" type="slidenum">
              <a:rPr lang="en-US" sz="1067">
                <a:solidFill>
                  <a:srgbClr val="FFFFFF"/>
                </a:solidFill>
              </a:rPr>
              <a:pPr algn="ctr" defTabSz="548640">
                <a:lnSpc>
                  <a:spcPct val="70000"/>
                </a:lnSpc>
              </a:pPr>
              <a:t>‹#›</a:t>
            </a:fld>
            <a:endParaRPr lang="en-US" sz="934" dirty="0">
              <a:solidFill>
                <a:srgbClr val="FFFFFF"/>
              </a:solidFill>
              <a:latin typeface="Open Sans"/>
              <a:cs typeface="Open Sans"/>
            </a:endParaRPr>
          </a:p>
        </p:txBody>
      </p:sp>
    </p:spTree>
    <p:extLst>
      <p:ext uri="{BB962C8B-B14F-4D97-AF65-F5344CB8AC3E}">
        <p14:creationId xmlns:p14="http://schemas.microsoft.com/office/powerpoint/2010/main" val="23046288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mockup_03">
    <p:spTree>
      <p:nvGrpSpPr>
        <p:cNvPr id="1" name=""/>
        <p:cNvGrpSpPr/>
        <p:nvPr/>
      </p:nvGrpSpPr>
      <p:grpSpPr>
        <a:xfrm>
          <a:off x="0" y="0"/>
          <a:ext cx="0" cy="0"/>
          <a:chOff x="0" y="0"/>
          <a:chExt cx="0" cy="0"/>
        </a:xfrm>
      </p:grpSpPr>
      <p:pic>
        <p:nvPicPr>
          <p:cNvPr id="2" name="Picture 1" descr="table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68599" y="824227"/>
            <a:ext cx="4428554" cy="5667768"/>
          </a:xfrm>
          <a:prstGeom prst="rect">
            <a:avLst/>
          </a:prstGeom>
        </p:spPr>
      </p:pic>
      <p:sp>
        <p:nvSpPr>
          <p:cNvPr id="6" name="Picture Placeholder 5"/>
          <p:cNvSpPr>
            <a:spLocks noGrp="1"/>
          </p:cNvSpPr>
          <p:nvPr>
            <p:ph type="pic" sz="quarter" idx="10"/>
          </p:nvPr>
        </p:nvSpPr>
        <p:spPr>
          <a:xfrm>
            <a:off x="4432300" y="1494759"/>
            <a:ext cx="3347072" cy="4362200"/>
          </a:xfrm>
        </p:spPr>
        <p:txBody>
          <a:bodyPr/>
          <a:lstStyle/>
          <a:p>
            <a:endParaRPr lang="en-US" dirty="0"/>
          </a:p>
        </p:txBody>
      </p:sp>
      <p:sp>
        <p:nvSpPr>
          <p:cNvPr id="16" name="Slide Number Placeholder 5"/>
          <p:cNvSpPr txBox="1">
            <a:spLocks/>
          </p:cNvSpPr>
          <p:nvPr userDrawn="1"/>
        </p:nvSpPr>
        <p:spPr>
          <a:xfrm>
            <a:off x="423167" y="-6877"/>
            <a:ext cx="2912476" cy="1470025"/>
          </a:xfrm>
          <a:prstGeom prst="rect">
            <a:avLst/>
          </a:prstGeom>
          <a:solidFill>
            <a:schemeClr val="accent6"/>
          </a:solidFill>
        </p:spPr>
        <p:txBody>
          <a:bodyPr vert="horz" lIns="121920" tIns="60960" rIns="121920" bIns="6096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sz="934" dirty="0"/>
          </a:p>
        </p:txBody>
      </p:sp>
      <p:sp>
        <p:nvSpPr>
          <p:cNvPr id="17" name="Title 1"/>
          <p:cNvSpPr>
            <a:spLocks noGrp="1"/>
          </p:cNvSpPr>
          <p:nvPr>
            <p:ph type="ctrTitle"/>
          </p:nvPr>
        </p:nvSpPr>
        <p:spPr>
          <a:xfrm>
            <a:off x="555040" y="73056"/>
            <a:ext cx="2605852" cy="1336387"/>
          </a:xfrm>
        </p:spPr>
        <p:txBody>
          <a:bodyPr anchor="b">
            <a:noAutofit/>
          </a:bodyPr>
          <a:lstStyle>
            <a:lvl1pPr algn="l">
              <a:defRPr sz="2400">
                <a:solidFill>
                  <a:srgbClr val="FFFFFF"/>
                </a:solidFill>
              </a:defRPr>
            </a:lvl1pPr>
          </a:lstStyle>
          <a:p>
            <a:r>
              <a:rPr lang="en-US" dirty="0"/>
              <a:t>Click to edit Master title style</a:t>
            </a:r>
          </a:p>
        </p:txBody>
      </p:sp>
      <p:sp>
        <p:nvSpPr>
          <p:cNvPr id="8" name="Slide Number Placeholder 5"/>
          <p:cNvSpPr txBox="1">
            <a:spLocks/>
          </p:cNvSpPr>
          <p:nvPr userDrawn="1"/>
        </p:nvSpPr>
        <p:spPr>
          <a:xfrm>
            <a:off x="423167" y="6480152"/>
            <a:ext cx="2912476" cy="387101"/>
          </a:xfrm>
          <a:prstGeom prst="rect">
            <a:avLst/>
          </a:prstGeom>
          <a:solidFill>
            <a:schemeClr val="accent6"/>
          </a:solidFill>
        </p:spPr>
        <p:txBody>
          <a:bodyPr vert="horz" lIns="121920" tIns="60960" rIns="121920" bIns="6096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sz="934" dirty="0"/>
          </a:p>
        </p:txBody>
      </p:sp>
      <p:sp>
        <p:nvSpPr>
          <p:cNvPr id="9" name="TextBox 8"/>
          <p:cNvSpPr txBox="1"/>
          <p:nvPr userDrawn="1"/>
        </p:nvSpPr>
        <p:spPr>
          <a:xfrm>
            <a:off x="712999" y="6584685"/>
            <a:ext cx="2335896" cy="207301"/>
          </a:xfrm>
          <a:prstGeom prst="rect">
            <a:avLst/>
          </a:prstGeom>
          <a:noFill/>
        </p:spPr>
        <p:txBody>
          <a:bodyPr wrap="none" rtlCol="0" anchor="ctr">
            <a:spAutoFit/>
          </a:bodyPr>
          <a:lstStyle/>
          <a:p>
            <a:pPr algn="ctr" defTabSz="548640">
              <a:lnSpc>
                <a:spcPct val="70000"/>
              </a:lnSpc>
            </a:pPr>
            <a:r>
              <a:rPr lang="en-US" sz="934" dirty="0">
                <a:solidFill>
                  <a:srgbClr val="FFFFFF"/>
                </a:solidFill>
                <a:latin typeface="Open Sans"/>
                <a:cs typeface="Open Sans"/>
              </a:rPr>
              <a:t>GAJAH ANNUAL REPORT 2015   |   </a:t>
            </a:r>
            <a:fld id="{386B4344-649F-C745-A86B-93613093FF3C}" type="slidenum">
              <a:rPr lang="en-US" sz="1067">
                <a:solidFill>
                  <a:srgbClr val="FFFFFF"/>
                </a:solidFill>
              </a:rPr>
              <a:pPr algn="ctr" defTabSz="548640">
                <a:lnSpc>
                  <a:spcPct val="70000"/>
                </a:lnSpc>
              </a:pPr>
              <a:t>‹#›</a:t>
            </a:fld>
            <a:endParaRPr lang="en-US" sz="934" dirty="0">
              <a:solidFill>
                <a:srgbClr val="FFFFFF"/>
              </a:solidFill>
              <a:latin typeface="Open Sans"/>
              <a:cs typeface="Open Sans"/>
            </a:endParaRPr>
          </a:p>
        </p:txBody>
      </p:sp>
    </p:spTree>
    <p:extLst>
      <p:ext uri="{BB962C8B-B14F-4D97-AF65-F5344CB8AC3E}">
        <p14:creationId xmlns:p14="http://schemas.microsoft.com/office/powerpoint/2010/main" val="3370408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allery_03">
    <p:spTree>
      <p:nvGrpSpPr>
        <p:cNvPr id="1" name=""/>
        <p:cNvGrpSpPr/>
        <p:nvPr/>
      </p:nvGrpSpPr>
      <p:grpSpPr>
        <a:xfrm>
          <a:off x="0" y="0"/>
          <a:ext cx="0" cy="0"/>
          <a:chOff x="0" y="0"/>
          <a:chExt cx="0" cy="0"/>
        </a:xfrm>
      </p:grpSpPr>
      <p:sp>
        <p:nvSpPr>
          <p:cNvPr id="5" name="TextBox 4"/>
          <p:cNvSpPr txBox="1"/>
          <p:nvPr userDrawn="1"/>
        </p:nvSpPr>
        <p:spPr>
          <a:xfrm>
            <a:off x="9209861" y="6584840"/>
            <a:ext cx="2335896" cy="207301"/>
          </a:xfrm>
          <a:prstGeom prst="rect">
            <a:avLst/>
          </a:prstGeom>
          <a:noFill/>
        </p:spPr>
        <p:txBody>
          <a:bodyPr wrap="none" rtlCol="0" anchor="ctr">
            <a:spAutoFit/>
          </a:bodyPr>
          <a:lstStyle/>
          <a:p>
            <a:pPr algn="r" defTabSz="548640">
              <a:lnSpc>
                <a:spcPct val="70000"/>
              </a:lnSpc>
            </a:pPr>
            <a:r>
              <a:rPr lang="en-US" sz="934" dirty="0">
                <a:solidFill>
                  <a:srgbClr val="FFFFFF"/>
                </a:solidFill>
                <a:latin typeface="Open Sans"/>
                <a:cs typeface="Open Sans"/>
              </a:rPr>
              <a:t>GAJAH ANNUAL REPORT 2015   |   </a:t>
            </a:r>
            <a:fld id="{386B4344-649F-C745-A86B-93613093FF3C}" type="slidenum">
              <a:rPr lang="en-US" sz="1067">
                <a:solidFill>
                  <a:srgbClr val="FFFFFF"/>
                </a:solidFill>
              </a:rPr>
              <a:pPr algn="r" defTabSz="548640">
                <a:lnSpc>
                  <a:spcPct val="70000"/>
                </a:lnSpc>
              </a:pPr>
              <a:t>‹#›</a:t>
            </a:fld>
            <a:endParaRPr lang="en-US" sz="934" dirty="0">
              <a:solidFill>
                <a:srgbClr val="FFFFFF"/>
              </a:solidFill>
              <a:latin typeface="Open Sans"/>
              <a:cs typeface="Open Sans"/>
            </a:endParaRPr>
          </a:p>
        </p:txBody>
      </p:sp>
      <p:sp>
        <p:nvSpPr>
          <p:cNvPr id="6" name="Picture Placeholder 2"/>
          <p:cNvSpPr>
            <a:spLocks noGrp="1"/>
          </p:cNvSpPr>
          <p:nvPr>
            <p:ph type="pic" sz="quarter" idx="10"/>
          </p:nvPr>
        </p:nvSpPr>
        <p:spPr>
          <a:xfrm>
            <a:off x="-2117" y="518583"/>
            <a:ext cx="12194117" cy="5746750"/>
          </a:xfrm>
        </p:spPr>
        <p:txBody>
          <a:bodyPr/>
          <a:lstStyle/>
          <a:p>
            <a:endParaRPr lang="en-US"/>
          </a:p>
        </p:txBody>
      </p:sp>
    </p:spTree>
    <p:extLst>
      <p:ext uri="{BB962C8B-B14F-4D97-AF65-F5344CB8AC3E}">
        <p14:creationId xmlns:p14="http://schemas.microsoft.com/office/powerpoint/2010/main" val="16532319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mockup_04">
    <p:spTree>
      <p:nvGrpSpPr>
        <p:cNvPr id="1" name=""/>
        <p:cNvGrpSpPr/>
        <p:nvPr/>
      </p:nvGrpSpPr>
      <p:grpSpPr>
        <a:xfrm>
          <a:off x="0" y="0"/>
          <a:ext cx="0" cy="0"/>
          <a:chOff x="0" y="0"/>
          <a:chExt cx="0" cy="0"/>
        </a:xfrm>
      </p:grpSpPr>
      <p:pic>
        <p:nvPicPr>
          <p:cNvPr id="3" name="Picture 2" descr="phon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85533" y="632863"/>
            <a:ext cx="8715878" cy="6234545"/>
          </a:xfrm>
          <a:prstGeom prst="rect">
            <a:avLst/>
          </a:prstGeom>
        </p:spPr>
      </p:pic>
      <p:sp>
        <p:nvSpPr>
          <p:cNvPr id="6" name="Picture Placeholder 5"/>
          <p:cNvSpPr>
            <a:spLocks noGrp="1"/>
          </p:cNvSpPr>
          <p:nvPr>
            <p:ph type="pic" sz="quarter" idx="10"/>
          </p:nvPr>
        </p:nvSpPr>
        <p:spPr>
          <a:xfrm>
            <a:off x="4276050" y="1692315"/>
            <a:ext cx="2045729" cy="3641687"/>
          </a:xfrm>
        </p:spPr>
        <p:txBody>
          <a:bodyPr/>
          <a:lstStyle/>
          <a:p>
            <a:endParaRPr lang="en-US" dirty="0"/>
          </a:p>
        </p:txBody>
      </p:sp>
      <p:sp>
        <p:nvSpPr>
          <p:cNvPr id="16" name="Slide Number Placeholder 5"/>
          <p:cNvSpPr txBox="1">
            <a:spLocks/>
          </p:cNvSpPr>
          <p:nvPr userDrawn="1"/>
        </p:nvSpPr>
        <p:spPr>
          <a:xfrm>
            <a:off x="423167" y="-6877"/>
            <a:ext cx="2912476" cy="1470025"/>
          </a:xfrm>
          <a:prstGeom prst="rect">
            <a:avLst/>
          </a:prstGeom>
          <a:solidFill>
            <a:schemeClr val="accent6"/>
          </a:solidFill>
        </p:spPr>
        <p:txBody>
          <a:bodyPr vert="horz" lIns="121920" tIns="60960" rIns="121920" bIns="6096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sz="934" dirty="0"/>
          </a:p>
        </p:txBody>
      </p:sp>
      <p:sp>
        <p:nvSpPr>
          <p:cNvPr id="17" name="Title 1"/>
          <p:cNvSpPr>
            <a:spLocks noGrp="1"/>
          </p:cNvSpPr>
          <p:nvPr>
            <p:ph type="ctrTitle"/>
          </p:nvPr>
        </p:nvSpPr>
        <p:spPr>
          <a:xfrm>
            <a:off x="555040" y="73056"/>
            <a:ext cx="2605852" cy="1336387"/>
          </a:xfrm>
        </p:spPr>
        <p:txBody>
          <a:bodyPr anchor="b">
            <a:noAutofit/>
          </a:bodyPr>
          <a:lstStyle>
            <a:lvl1pPr algn="l">
              <a:defRPr sz="2400">
                <a:solidFill>
                  <a:srgbClr val="FFFFFF"/>
                </a:solidFill>
              </a:defRPr>
            </a:lvl1pPr>
          </a:lstStyle>
          <a:p>
            <a:r>
              <a:rPr lang="en-US" dirty="0"/>
              <a:t>Click to edit Master title style</a:t>
            </a:r>
          </a:p>
        </p:txBody>
      </p:sp>
      <p:sp>
        <p:nvSpPr>
          <p:cNvPr id="9" name="Picture Placeholder 5"/>
          <p:cNvSpPr>
            <a:spLocks noGrp="1"/>
          </p:cNvSpPr>
          <p:nvPr>
            <p:ph type="pic" sz="quarter" idx="11"/>
          </p:nvPr>
        </p:nvSpPr>
        <p:spPr>
          <a:xfrm>
            <a:off x="7143468" y="4026375"/>
            <a:ext cx="3628016" cy="2065864"/>
          </a:xfrm>
        </p:spPr>
        <p:txBody>
          <a:bodyPr/>
          <a:lstStyle/>
          <a:p>
            <a:endParaRPr lang="en-US" dirty="0"/>
          </a:p>
        </p:txBody>
      </p:sp>
      <p:sp>
        <p:nvSpPr>
          <p:cNvPr id="10" name="Slide Number Placeholder 5"/>
          <p:cNvSpPr txBox="1">
            <a:spLocks/>
          </p:cNvSpPr>
          <p:nvPr userDrawn="1"/>
        </p:nvSpPr>
        <p:spPr>
          <a:xfrm>
            <a:off x="423167" y="6480152"/>
            <a:ext cx="2912476" cy="387101"/>
          </a:xfrm>
          <a:prstGeom prst="rect">
            <a:avLst/>
          </a:prstGeom>
          <a:solidFill>
            <a:schemeClr val="accent6"/>
          </a:solidFill>
        </p:spPr>
        <p:txBody>
          <a:bodyPr vert="horz" lIns="121920" tIns="60960" rIns="121920" bIns="6096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sz="934" dirty="0"/>
          </a:p>
        </p:txBody>
      </p:sp>
      <p:sp>
        <p:nvSpPr>
          <p:cNvPr id="11" name="TextBox 10"/>
          <p:cNvSpPr txBox="1"/>
          <p:nvPr userDrawn="1"/>
        </p:nvSpPr>
        <p:spPr>
          <a:xfrm>
            <a:off x="712999" y="6584685"/>
            <a:ext cx="2335896" cy="207301"/>
          </a:xfrm>
          <a:prstGeom prst="rect">
            <a:avLst/>
          </a:prstGeom>
          <a:noFill/>
        </p:spPr>
        <p:txBody>
          <a:bodyPr wrap="none" rtlCol="0" anchor="ctr">
            <a:spAutoFit/>
          </a:bodyPr>
          <a:lstStyle/>
          <a:p>
            <a:pPr algn="ctr" defTabSz="548640">
              <a:lnSpc>
                <a:spcPct val="70000"/>
              </a:lnSpc>
            </a:pPr>
            <a:r>
              <a:rPr lang="en-US" sz="934" dirty="0">
                <a:solidFill>
                  <a:srgbClr val="FFFFFF"/>
                </a:solidFill>
                <a:latin typeface="Open Sans"/>
                <a:cs typeface="Open Sans"/>
              </a:rPr>
              <a:t>GAJAH ANNUAL REPORT 2015   |   </a:t>
            </a:r>
            <a:fld id="{386B4344-649F-C745-A86B-93613093FF3C}" type="slidenum">
              <a:rPr lang="en-US" sz="1067">
                <a:solidFill>
                  <a:srgbClr val="FFFFFF"/>
                </a:solidFill>
              </a:rPr>
              <a:pPr algn="ctr" defTabSz="548640">
                <a:lnSpc>
                  <a:spcPct val="70000"/>
                </a:lnSpc>
              </a:pPr>
              <a:t>‹#›</a:t>
            </a:fld>
            <a:endParaRPr lang="en-US" sz="934" dirty="0">
              <a:solidFill>
                <a:srgbClr val="FFFFFF"/>
              </a:solidFill>
              <a:latin typeface="Open Sans"/>
              <a:cs typeface="Open Sans"/>
            </a:endParaRPr>
          </a:p>
        </p:txBody>
      </p:sp>
    </p:spTree>
    <p:extLst>
      <p:ext uri="{BB962C8B-B14F-4D97-AF65-F5344CB8AC3E}">
        <p14:creationId xmlns:p14="http://schemas.microsoft.com/office/powerpoint/2010/main" val="11114394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mockup_05">
    <p:spTree>
      <p:nvGrpSpPr>
        <p:cNvPr id="1" name=""/>
        <p:cNvGrpSpPr/>
        <p:nvPr/>
      </p:nvGrpSpPr>
      <p:grpSpPr>
        <a:xfrm>
          <a:off x="0" y="0"/>
          <a:ext cx="0" cy="0"/>
          <a:chOff x="0" y="0"/>
          <a:chExt cx="0" cy="0"/>
        </a:xfrm>
      </p:grpSpPr>
      <p:pic>
        <p:nvPicPr>
          <p:cNvPr id="2" name="Picture 1" descr="gajah-IPHON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04941" y="1344268"/>
            <a:ext cx="5067048" cy="5152516"/>
          </a:xfrm>
          <a:prstGeom prst="rect">
            <a:avLst/>
          </a:prstGeom>
        </p:spPr>
      </p:pic>
      <p:sp>
        <p:nvSpPr>
          <p:cNvPr id="6" name="Picture Placeholder 5"/>
          <p:cNvSpPr>
            <a:spLocks noGrp="1"/>
          </p:cNvSpPr>
          <p:nvPr>
            <p:ph type="pic" sz="quarter" idx="10"/>
          </p:nvPr>
        </p:nvSpPr>
        <p:spPr>
          <a:xfrm>
            <a:off x="3993826" y="2068609"/>
            <a:ext cx="2130397" cy="3707539"/>
          </a:xfrm>
        </p:spPr>
        <p:txBody>
          <a:bodyPr/>
          <a:lstStyle/>
          <a:p>
            <a:endParaRPr lang="en-US" dirty="0"/>
          </a:p>
        </p:txBody>
      </p:sp>
      <p:sp>
        <p:nvSpPr>
          <p:cNvPr id="16" name="Slide Number Placeholder 5"/>
          <p:cNvSpPr txBox="1">
            <a:spLocks/>
          </p:cNvSpPr>
          <p:nvPr userDrawn="1"/>
        </p:nvSpPr>
        <p:spPr>
          <a:xfrm>
            <a:off x="423167" y="-6877"/>
            <a:ext cx="2912476" cy="1470025"/>
          </a:xfrm>
          <a:prstGeom prst="rect">
            <a:avLst/>
          </a:prstGeom>
          <a:solidFill>
            <a:schemeClr val="accent6"/>
          </a:solidFill>
        </p:spPr>
        <p:txBody>
          <a:bodyPr vert="horz" lIns="121920" tIns="60960" rIns="121920" bIns="6096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sz="934" dirty="0"/>
          </a:p>
        </p:txBody>
      </p:sp>
      <p:sp>
        <p:nvSpPr>
          <p:cNvPr id="17" name="Title 1"/>
          <p:cNvSpPr>
            <a:spLocks noGrp="1"/>
          </p:cNvSpPr>
          <p:nvPr>
            <p:ph type="ctrTitle"/>
          </p:nvPr>
        </p:nvSpPr>
        <p:spPr>
          <a:xfrm>
            <a:off x="555040" y="73056"/>
            <a:ext cx="2605852" cy="1336387"/>
          </a:xfrm>
        </p:spPr>
        <p:txBody>
          <a:bodyPr anchor="b">
            <a:noAutofit/>
          </a:bodyPr>
          <a:lstStyle>
            <a:lvl1pPr algn="l">
              <a:defRPr sz="2400">
                <a:solidFill>
                  <a:srgbClr val="FFFFFF"/>
                </a:solidFill>
              </a:defRPr>
            </a:lvl1pPr>
          </a:lstStyle>
          <a:p>
            <a:r>
              <a:rPr lang="en-US" dirty="0"/>
              <a:t>Click to edit Master title style</a:t>
            </a:r>
          </a:p>
        </p:txBody>
      </p:sp>
      <p:sp>
        <p:nvSpPr>
          <p:cNvPr id="10" name="Picture Placeholder 5"/>
          <p:cNvSpPr>
            <a:spLocks noGrp="1"/>
          </p:cNvSpPr>
          <p:nvPr>
            <p:ph type="pic" sz="quarter" idx="11"/>
          </p:nvPr>
        </p:nvSpPr>
        <p:spPr>
          <a:xfrm>
            <a:off x="6543236" y="2068609"/>
            <a:ext cx="2130397" cy="3707539"/>
          </a:xfrm>
        </p:spPr>
        <p:txBody>
          <a:bodyPr/>
          <a:lstStyle/>
          <a:p>
            <a:endParaRPr lang="en-US" dirty="0"/>
          </a:p>
        </p:txBody>
      </p:sp>
      <p:sp>
        <p:nvSpPr>
          <p:cNvPr id="9" name="Slide Number Placeholder 5"/>
          <p:cNvSpPr txBox="1">
            <a:spLocks/>
          </p:cNvSpPr>
          <p:nvPr userDrawn="1"/>
        </p:nvSpPr>
        <p:spPr>
          <a:xfrm>
            <a:off x="423167" y="6480152"/>
            <a:ext cx="2912476" cy="387101"/>
          </a:xfrm>
          <a:prstGeom prst="rect">
            <a:avLst/>
          </a:prstGeom>
          <a:solidFill>
            <a:schemeClr val="accent6"/>
          </a:solidFill>
        </p:spPr>
        <p:txBody>
          <a:bodyPr vert="horz" lIns="121920" tIns="60960" rIns="121920" bIns="6096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sz="934" dirty="0"/>
          </a:p>
        </p:txBody>
      </p:sp>
      <p:sp>
        <p:nvSpPr>
          <p:cNvPr id="11" name="TextBox 10"/>
          <p:cNvSpPr txBox="1"/>
          <p:nvPr userDrawn="1"/>
        </p:nvSpPr>
        <p:spPr>
          <a:xfrm>
            <a:off x="712999" y="6584685"/>
            <a:ext cx="2335896" cy="207301"/>
          </a:xfrm>
          <a:prstGeom prst="rect">
            <a:avLst/>
          </a:prstGeom>
          <a:noFill/>
        </p:spPr>
        <p:txBody>
          <a:bodyPr wrap="none" rtlCol="0" anchor="ctr">
            <a:spAutoFit/>
          </a:bodyPr>
          <a:lstStyle/>
          <a:p>
            <a:pPr algn="ctr" defTabSz="548640">
              <a:lnSpc>
                <a:spcPct val="70000"/>
              </a:lnSpc>
            </a:pPr>
            <a:r>
              <a:rPr lang="en-US" sz="934" dirty="0">
                <a:solidFill>
                  <a:srgbClr val="FFFFFF"/>
                </a:solidFill>
                <a:latin typeface="Open Sans"/>
                <a:cs typeface="Open Sans"/>
              </a:rPr>
              <a:t>GAJAH ANNUAL REPORT 2015   |   </a:t>
            </a:r>
            <a:fld id="{386B4344-649F-C745-A86B-93613093FF3C}" type="slidenum">
              <a:rPr lang="en-US" sz="1067">
                <a:solidFill>
                  <a:srgbClr val="FFFFFF"/>
                </a:solidFill>
              </a:rPr>
              <a:pPr algn="ctr" defTabSz="548640">
                <a:lnSpc>
                  <a:spcPct val="70000"/>
                </a:lnSpc>
              </a:pPr>
              <a:t>‹#›</a:t>
            </a:fld>
            <a:endParaRPr lang="en-US" sz="934" dirty="0">
              <a:solidFill>
                <a:srgbClr val="FFFFFF"/>
              </a:solidFill>
              <a:latin typeface="Open Sans"/>
              <a:cs typeface="Open Sans"/>
            </a:endParaRPr>
          </a:p>
        </p:txBody>
      </p:sp>
    </p:spTree>
    <p:extLst>
      <p:ext uri="{BB962C8B-B14F-4D97-AF65-F5344CB8AC3E}">
        <p14:creationId xmlns:p14="http://schemas.microsoft.com/office/powerpoint/2010/main" val="484347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mockup_06">
    <p:spTree>
      <p:nvGrpSpPr>
        <p:cNvPr id="1" name=""/>
        <p:cNvGrpSpPr/>
        <p:nvPr/>
      </p:nvGrpSpPr>
      <p:grpSpPr>
        <a:xfrm>
          <a:off x="0" y="0"/>
          <a:ext cx="0" cy="0"/>
          <a:chOff x="0" y="0"/>
          <a:chExt cx="0" cy="0"/>
        </a:xfrm>
      </p:grpSpPr>
      <p:pic>
        <p:nvPicPr>
          <p:cNvPr id="2" name="Picture 1" descr="gajah-BROWSE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56445" y="1116161"/>
            <a:ext cx="8535130" cy="5152516"/>
          </a:xfrm>
          <a:prstGeom prst="rect">
            <a:avLst/>
          </a:prstGeom>
        </p:spPr>
      </p:pic>
      <p:sp>
        <p:nvSpPr>
          <p:cNvPr id="6" name="Picture Placeholder 5"/>
          <p:cNvSpPr>
            <a:spLocks noGrp="1"/>
          </p:cNvSpPr>
          <p:nvPr>
            <p:ph type="pic" sz="quarter" idx="10"/>
          </p:nvPr>
        </p:nvSpPr>
        <p:spPr>
          <a:xfrm>
            <a:off x="4003204" y="1541789"/>
            <a:ext cx="8282840" cy="4648286"/>
          </a:xfrm>
        </p:spPr>
        <p:txBody>
          <a:bodyPr/>
          <a:lstStyle/>
          <a:p>
            <a:endParaRPr lang="en-US" dirty="0"/>
          </a:p>
        </p:txBody>
      </p:sp>
      <p:sp>
        <p:nvSpPr>
          <p:cNvPr id="16" name="Slide Number Placeholder 5"/>
          <p:cNvSpPr txBox="1">
            <a:spLocks/>
          </p:cNvSpPr>
          <p:nvPr userDrawn="1"/>
        </p:nvSpPr>
        <p:spPr>
          <a:xfrm>
            <a:off x="423167" y="-6877"/>
            <a:ext cx="2912476" cy="1470025"/>
          </a:xfrm>
          <a:prstGeom prst="rect">
            <a:avLst/>
          </a:prstGeom>
          <a:solidFill>
            <a:schemeClr val="accent6"/>
          </a:solidFill>
        </p:spPr>
        <p:txBody>
          <a:bodyPr vert="horz" lIns="121920" tIns="60960" rIns="121920" bIns="6096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sz="934" dirty="0"/>
          </a:p>
        </p:txBody>
      </p:sp>
      <p:sp>
        <p:nvSpPr>
          <p:cNvPr id="17" name="Title 1"/>
          <p:cNvSpPr>
            <a:spLocks noGrp="1"/>
          </p:cNvSpPr>
          <p:nvPr>
            <p:ph type="ctrTitle"/>
          </p:nvPr>
        </p:nvSpPr>
        <p:spPr>
          <a:xfrm>
            <a:off x="555040" y="73056"/>
            <a:ext cx="2605852" cy="1336387"/>
          </a:xfrm>
        </p:spPr>
        <p:txBody>
          <a:bodyPr anchor="b">
            <a:noAutofit/>
          </a:bodyPr>
          <a:lstStyle>
            <a:lvl1pPr algn="l">
              <a:defRPr sz="2400">
                <a:solidFill>
                  <a:srgbClr val="FFFFFF"/>
                </a:solidFill>
              </a:defRPr>
            </a:lvl1pPr>
          </a:lstStyle>
          <a:p>
            <a:r>
              <a:rPr lang="en-US" dirty="0"/>
              <a:t>Click to edit Master title style</a:t>
            </a:r>
          </a:p>
        </p:txBody>
      </p:sp>
      <p:sp>
        <p:nvSpPr>
          <p:cNvPr id="8" name="Slide Number Placeholder 5"/>
          <p:cNvSpPr txBox="1">
            <a:spLocks/>
          </p:cNvSpPr>
          <p:nvPr userDrawn="1"/>
        </p:nvSpPr>
        <p:spPr>
          <a:xfrm>
            <a:off x="423167" y="6480152"/>
            <a:ext cx="2912476" cy="387101"/>
          </a:xfrm>
          <a:prstGeom prst="rect">
            <a:avLst/>
          </a:prstGeom>
          <a:solidFill>
            <a:schemeClr val="accent6"/>
          </a:solidFill>
        </p:spPr>
        <p:txBody>
          <a:bodyPr vert="horz" lIns="121920" tIns="60960" rIns="121920" bIns="6096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sz="934" dirty="0"/>
          </a:p>
        </p:txBody>
      </p:sp>
      <p:sp>
        <p:nvSpPr>
          <p:cNvPr id="9" name="TextBox 8"/>
          <p:cNvSpPr txBox="1"/>
          <p:nvPr userDrawn="1"/>
        </p:nvSpPr>
        <p:spPr>
          <a:xfrm>
            <a:off x="712999" y="6584685"/>
            <a:ext cx="2335896" cy="207301"/>
          </a:xfrm>
          <a:prstGeom prst="rect">
            <a:avLst/>
          </a:prstGeom>
          <a:noFill/>
        </p:spPr>
        <p:txBody>
          <a:bodyPr wrap="none" rtlCol="0" anchor="ctr">
            <a:spAutoFit/>
          </a:bodyPr>
          <a:lstStyle/>
          <a:p>
            <a:pPr algn="ctr" defTabSz="548640">
              <a:lnSpc>
                <a:spcPct val="70000"/>
              </a:lnSpc>
            </a:pPr>
            <a:r>
              <a:rPr lang="en-US" sz="934" dirty="0">
                <a:solidFill>
                  <a:srgbClr val="FFFFFF"/>
                </a:solidFill>
                <a:latin typeface="Open Sans"/>
                <a:cs typeface="Open Sans"/>
              </a:rPr>
              <a:t>GAJAH ANNUAL REPORT 2015   |   </a:t>
            </a:r>
            <a:fld id="{386B4344-649F-C745-A86B-93613093FF3C}" type="slidenum">
              <a:rPr lang="en-US" sz="1067">
                <a:solidFill>
                  <a:srgbClr val="FFFFFF"/>
                </a:solidFill>
              </a:rPr>
              <a:pPr algn="ctr" defTabSz="548640">
                <a:lnSpc>
                  <a:spcPct val="70000"/>
                </a:lnSpc>
              </a:pPr>
              <a:t>‹#›</a:t>
            </a:fld>
            <a:endParaRPr lang="en-US" sz="934" dirty="0">
              <a:solidFill>
                <a:srgbClr val="FFFFFF"/>
              </a:solidFill>
              <a:latin typeface="Open Sans"/>
              <a:cs typeface="Open Sans"/>
            </a:endParaRPr>
          </a:p>
        </p:txBody>
      </p:sp>
    </p:spTree>
    <p:extLst>
      <p:ext uri="{BB962C8B-B14F-4D97-AF65-F5344CB8AC3E}">
        <p14:creationId xmlns:p14="http://schemas.microsoft.com/office/powerpoint/2010/main" val="21985854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Bullet_Title only">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346322" y="309896"/>
            <a:ext cx="11546635" cy="971709"/>
          </a:xfrm>
          <a:prstGeom prst="rect">
            <a:avLst/>
          </a:prstGeom>
        </p:spPr>
        <p:txBody>
          <a:bodyPr anchor="t" anchorCtr="0">
            <a:noAutofit/>
          </a:bodyPr>
          <a:lstStyle>
            <a:lvl1pPr algn="l">
              <a:lnSpc>
                <a:spcPct val="90000"/>
              </a:lnSpc>
              <a:defRPr sz="4000" b="0" i="0" spc="0" baseline="0">
                <a:solidFill>
                  <a:srgbClr val="00A2BF"/>
                </a:solidFill>
                <a:latin typeface="+mj-lt"/>
                <a:cs typeface="CiscoSans Thin"/>
              </a:defRPr>
            </a:lvl1pPr>
          </a:lstStyle>
          <a:p>
            <a:r>
              <a:rPr lang="en-US" dirty="0"/>
              <a:t>Bullet Title Goes Here</a:t>
            </a:r>
          </a:p>
        </p:txBody>
      </p:sp>
    </p:spTree>
    <p:extLst>
      <p:ext uri="{BB962C8B-B14F-4D97-AF65-F5344CB8AC3E}">
        <p14:creationId xmlns:p14="http://schemas.microsoft.com/office/powerpoint/2010/main" val="1237938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2027298"/>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Body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Slide Title Goes Here</a:t>
            </a:r>
          </a:p>
        </p:txBody>
      </p:sp>
      <p:sp>
        <p:nvSpPr>
          <p:cNvPr id="4" name="Slide Number Placeholder 3"/>
          <p:cNvSpPr>
            <a:spLocks noGrp="1"/>
          </p:cNvSpPr>
          <p:nvPr>
            <p:ph type="sldNum" sz="quarter" idx="4"/>
          </p:nvPr>
        </p:nvSpPr>
        <p:spPr>
          <a:xfrm>
            <a:off x="9026081" y="6688662"/>
            <a:ext cx="2844800" cy="155105"/>
          </a:xfrm>
          <a:prstGeom prst="rect">
            <a:avLst/>
          </a:prstGeom>
        </p:spPr>
        <p:txBody>
          <a:bodyPr vert="horz" lIns="0" tIns="0" rIns="0" bIns="0" rtlCol="0" anchor="ctr"/>
          <a:lstStyle>
            <a:lvl1pPr algn="r">
              <a:defRPr sz="600" b="0">
                <a:solidFill>
                  <a:schemeClr val="tx1">
                    <a:tint val="75000"/>
                  </a:schemeClr>
                </a:solidFill>
              </a:defRPr>
            </a:lvl1pPr>
          </a:lstStyle>
          <a:p>
            <a:fld id="{C279253B-E677-1340-AA21-FA4FF91F6A50}" type="slidenum">
              <a:rPr lang="en-US" smtClean="0"/>
              <a:pPr/>
              <a:t>‹#›</a:t>
            </a:fld>
            <a:endParaRPr lang="en-US"/>
          </a:p>
        </p:txBody>
      </p:sp>
      <p:sp>
        <p:nvSpPr>
          <p:cNvPr id="5" name="Footer Placeholder 4"/>
          <p:cNvSpPr>
            <a:spLocks noGrp="1"/>
          </p:cNvSpPr>
          <p:nvPr>
            <p:ph type="ftr" sz="quarter" idx="3"/>
          </p:nvPr>
        </p:nvSpPr>
        <p:spPr>
          <a:xfrm>
            <a:off x="301037" y="6688662"/>
            <a:ext cx="7750449" cy="155105"/>
          </a:xfrm>
          <a:prstGeom prst="rect">
            <a:avLst/>
          </a:prstGeom>
        </p:spPr>
        <p:txBody>
          <a:bodyPr vert="horz" lIns="0" tIns="0" rIns="0" bIns="0" rtlCol="0" anchor="ctr"/>
          <a:lstStyle>
            <a:lvl1pPr algn="l">
              <a:defRPr sz="600" b="0">
                <a:solidFill>
                  <a:schemeClr val="tx1">
                    <a:tint val="75000"/>
                  </a:schemeClr>
                </a:solidFill>
              </a:defRPr>
            </a:lvl1pPr>
          </a:lstStyle>
          <a:p>
            <a:r>
              <a:rPr lang="en-US" dirty="0"/>
              <a:t>© 2015 Cisco and/or its affiliates. All rights reserved. </a:t>
            </a:r>
          </a:p>
        </p:txBody>
      </p:sp>
      <p:sp>
        <p:nvSpPr>
          <p:cNvPr id="7" name="Content Placeholder 6"/>
          <p:cNvSpPr>
            <a:spLocks noGrp="1"/>
          </p:cNvSpPr>
          <p:nvPr>
            <p:ph sz="quarter" idx="10" hasCustomPrompt="1"/>
          </p:nvPr>
        </p:nvSpPr>
        <p:spPr>
          <a:xfrm>
            <a:off x="312576" y="1162050"/>
            <a:ext cx="11576051" cy="5322888"/>
          </a:xfrm>
        </p:spPr>
        <p:txBody>
          <a:bodyPr>
            <a:noAutofit/>
          </a:bodyPr>
          <a:lstStyle>
            <a:lvl1pPr marL="342900" indent="-342900">
              <a:buFont typeface="Arial" panose="020B0604020202020204" pitchFamily="34" charset="0"/>
              <a:buChar char="•"/>
              <a:defRPr/>
            </a:lvl1pPr>
          </a:lstStyle>
          <a:p>
            <a:pPr lvl="0"/>
            <a:r>
              <a:rPr lang="en-US"/>
              <a:t>First </a:t>
            </a:r>
            <a:r>
              <a:rPr lang="en-US" dirty="0"/>
              <a:t>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10917449"/>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0" name="Textfeld 9"/>
          <p:cNvSpPr txBox="1"/>
          <p:nvPr userDrawn="1"/>
        </p:nvSpPr>
        <p:spPr>
          <a:xfrm>
            <a:off x="11768709" y="6570663"/>
            <a:ext cx="306494" cy="215444"/>
          </a:xfrm>
          <a:prstGeom prst="rect">
            <a:avLst/>
          </a:prstGeom>
          <a:noFill/>
        </p:spPr>
        <p:txBody>
          <a:bodyPr wrap="none">
            <a:spAutoFit/>
          </a:bodyPr>
          <a:lstStyle/>
          <a:p>
            <a:pPr fontAlgn="auto">
              <a:spcBef>
                <a:spcPts val="0"/>
              </a:spcBef>
              <a:spcAft>
                <a:spcPts val="0"/>
              </a:spcAft>
              <a:defRPr/>
            </a:pPr>
            <a:fld id="{72548483-637E-440B-9343-D45312CF17A2}" type="slidenum">
              <a:rPr lang="de-DE" sz="800" kern="0">
                <a:solidFill>
                  <a:schemeClr val="tx1">
                    <a:lumMod val="75000"/>
                    <a:lumOff val="25000"/>
                  </a:schemeClr>
                </a:solidFill>
              </a:rPr>
              <a:pPr fontAlgn="auto">
                <a:spcBef>
                  <a:spcPts val="0"/>
                </a:spcBef>
                <a:spcAft>
                  <a:spcPts val="0"/>
                </a:spcAft>
                <a:defRPr/>
              </a:pPr>
              <a:t>‹#›</a:t>
            </a:fld>
            <a:endParaRPr lang="de-DE" sz="800" kern="0" dirty="0">
              <a:solidFill>
                <a:schemeClr val="tx1">
                  <a:lumMod val="75000"/>
                  <a:lumOff val="25000"/>
                </a:schemeClr>
              </a:solidFill>
            </a:endParaRPr>
          </a:p>
        </p:txBody>
      </p:sp>
      <p:sp>
        <p:nvSpPr>
          <p:cNvPr id="11" name="Inhaltsplatzhalter 2"/>
          <p:cNvSpPr>
            <a:spLocks noGrp="1"/>
          </p:cNvSpPr>
          <p:nvPr>
            <p:ph idx="1"/>
          </p:nvPr>
        </p:nvSpPr>
        <p:spPr>
          <a:xfrm>
            <a:off x="952464" y="1600201"/>
            <a:ext cx="10223536" cy="4525963"/>
          </a:xfrm>
          <a:prstGeom prst="rect">
            <a:avLst/>
          </a:prstGeom>
        </p:spPr>
        <p:txBody>
          <a:bodyPr/>
          <a:lstStyle>
            <a:lvl1pPr marL="342900" marR="0" indent="-342900" algn="l" defTabSz="914400" rtl="0" eaLnBrk="1" fontAlgn="auto" latinLnBrk="0" hangingPunct="1">
              <a:lnSpc>
                <a:spcPct val="100000"/>
              </a:lnSpc>
              <a:spcBef>
                <a:spcPts val="480"/>
              </a:spcBef>
              <a:spcAft>
                <a:spcPts val="0"/>
              </a:spcAft>
              <a:buClr>
                <a:srgbClr val="990033"/>
              </a:buClr>
              <a:buSzTx/>
              <a:buFont typeface="Arial" pitchFamily="34" charset="0"/>
              <a:buChar char="•"/>
              <a:tabLst/>
              <a:defRPr sz="2000">
                <a:solidFill>
                  <a:schemeClr val="tx1">
                    <a:lumMod val="65000"/>
                    <a:lumOff val="35000"/>
                  </a:schemeClr>
                </a:solidFill>
                <a:latin typeface="+mn-lt"/>
              </a:defRPr>
            </a:lvl1pPr>
            <a:lvl2pPr marL="720000" indent="-342000">
              <a:spcBef>
                <a:spcPts val="480"/>
              </a:spcBef>
              <a:buClr>
                <a:srgbClr val="C00000"/>
              </a:buClr>
              <a:defRPr sz="2000">
                <a:solidFill>
                  <a:schemeClr val="tx1">
                    <a:lumMod val="50000"/>
                    <a:lumOff val="50000"/>
                  </a:schemeClr>
                </a:solidFill>
                <a:latin typeface="+mn-lt"/>
              </a:defRPr>
            </a:lvl2pPr>
            <a:lvl3pPr>
              <a:defRPr>
                <a:solidFill>
                  <a:schemeClr val="tx1">
                    <a:lumMod val="50000"/>
                    <a:lumOff val="50000"/>
                  </a:schemeClr>
                </a:solidFill>
                <a:latin typeface="+mn-lt"/>
              </a:defRPr>
            </a:lvl3pPr>
            <a:lvl4pPr>
              <a:defRPr>
                <a:solidFill>
                  <a:schemeClr val="tx1">
                    <a:lumMod val="50000"/>
                    <a:lumOff val="50000"/>
                  </a:schemeClr>
                </a:solidFill>
                <a:latin typeface="+mn-lt"/>
              </a:defRPr>
            </a:lvl4pPr>
            <a:lvl5pPr>
              <a:defRPr>
                <a:solidFill>
                  <a:schemeClr val="tx1">
                    <a:lumMod val="50000"/>
                    <a:lumOff val="50000"/>
                  </a:schemeClr>
                </a:solidFill>
                <a:latin typeface="+mn-lt"/>
              </a:defRPr>
            </a:lvl5pPr>
          </a:lstStyle>
          <a:p>
            <a:pPr lvl="0"/>
            <a:r>
              <a:rPr lang="de-DE" dirty="0"/>
              <a:t>Textmasterformate durch Klicken bearbeiten</a:t>
            </a:r>
          </a:p>
          <a:p>
            <a:pPr lvl="0"/>
            <a:r>
              <a:rPr lang="de-DE" dirty="0"/>
              <a:t>Textmasterformate durch Klicken bearbeiten</a:t>
            </a:r>
          </a:p>
          <a:p>
            <a:pPr lvl="0"/>
            <a:r>
              <a:rPr lang="de-DE" dirty="0"/>
              <a:t>Textmasterformate durch Klicken bearbeiten</a:t>
            </a:r>
          </a:p>
          <a:p>
            <a:pPr lvl="0"/>
            <a:r>
              <a:rPr lang="de-DE" dirty="0"/>
              <a:t>Textmasterformate durch Klicken bearbeiten</a:t>
            </a:r>
          </a:p>
          <a:p>
            <a:pPr lvl="0"/>
            <a:r>
              <a:rPr lang="de-DE" dirty="0"/>
              <a:t>Textmasterformate durch Klicken bearbeiten</a:t>
            </a:r>
          </a:p>
          <a:p>
            <a:pPr lvl="0"/>
            <a:r>
              <a:rPr lang="de-DE" dirty="0"/>
              <a:t>Textmasterformate durch Klicken bearbeiten</a:t>
            </a:r>
          </a:p>
          <a:p>
            <a:pPr lvl="0"/>
            <a:r>
              <a:rPr lang="de-DE" dirty="0"/>
              <a:t>Textmasterformate durch Klicken bearbeiten</a:t>
            </a:r>
          </a:p>
          <a:p>
            <a:pPr lvl="0"/>
            <a:r>
              <a:rPr lang="de-DE" dirty="0"/>
              <a:t>Textmasterformate durch Klicken bearbeiten</a:t>
            </a:r>
          </a:p>
          <a:p>
            <a:pPr lvl="0"/>
            <a:endParaRPr lang="de-DE" dirty="0"/>
          </a:p>
          <a:p>
            <a:pPr marL="342900" marR="0" lvl="0" indent="-342900" algn="l" defTabSz="914400" rtl="0" eaLnBrk="1" fontAlgn="auto" latinLnBrk="0" hangingPunct="1">
              <a:lnSpc>
                <a:spcPct val="100000"/>
              </a:lnSpc>
              <a:spcBef>
                <a:spcPts val="480"/>
              </a:spcBef>
              <a:spcAft>
                <a:spcPts val="0"/>
              </a:spcAft>
              <a:buClr>
                <a:srgbClr val="C00000"/>
              </a:buClr>
              <a:buSzTx/>
              <a:buFont typeface="Arial" pitchFamily="34" charset="0"/>
              <a:buChar char="•"/>
              <a:tabLst/>
              <a:defRPr/>
            </a:pPr>
            <a:endParaRPr lang="de-DE" dirty="0"/>
          </a:p>
          <a:p>
            <a:pPr marL="342900" marR="0" lvl="0" indent="-342900" algn="l" defTabSz="914400" rtl="0" eaLnBrk="1" fontAlgn="auto" latinLnBrk="0" hangingPunct="1">
              <a:lnSpc>
                <a:spcPct val="100000"/>
              </a:lnSpc>
              <a:spcBef>
                <a:spcPts val="480"/>
              </a:spcBef>
              <a:spcAft>
                <a:spcPts val="0"/>
              </a:spcAft>
              <a:buClr>
                <a:srgbClr val="C00000"/>
              </a:buClr>
              <a:buSzTx/>
              <a:buFont typeface="Arial" pitchFamily="34" charset="0"/>
              <a:buChar char="•"/>
              <a:tabLst/>
              <a:defRPr/>
            </a:pPr>
            <a:endParaRPr lang="de-DE" dirty="0"/>
          </a:p>
          <a:p>
            <a:pPr lvl="0"/>
            <a:endParaRPr lang="de-DE" dirty="0"/>
          </a:p>
          <a:p>
            <a:pPr lvl="0"/>
            <a:endParaRPr lang="de-DE" dirty="0"/>
          </a:p>
        </p:txBody>
      </p:sp>
      <p:sp>
        <p:nvSpPr>
          <p:cNvPr id="7" name="Inhaltsplatzhalter 6"/>
          <p:cNvSpPr>
            <a:spLocks noGrp="1"/>
          </p:cNvSpPr>
          <p:nvPr>
            <p:ph idx="12" hasCustomPrompt="1"/>
          </p:nvPr>
        </p:nvSpPr>
        <p:spPr>
          <a:xfrm>
            <a:off x="952507" y="642918"/>
            <a:ext cx="10223493" cy="857256"/>
          </a:xfrm>
          <a:prstGeom prst="rect">
            <a:avLst/>
          </a:prstGeom>
        </p:spPr>
        <p:txBody>
          <a:bodyPr/>
          <a:lstStyle>
            <a:lvl1pPr>
              <a:buNone/>
              <a:defRPr b="1">
                <a:solidFill>
                  <a:schemeClr val="tx1">
                    <a:lumMod val="65000"/>
                    <a:lumOff val="35000"/>
                  </a:schemeClr>
                </a:solidFill>
              </a:defRPr>
            </a:lvl1pPr>
          </a:lstStyle>
          <a:p>
            <a:r>
              <a:rPr lang="de-DE" dirty="0">
                <a:solidFill>
                  <a:schemeClr val="tx1">
                    <a:lumMod val="65000"/>
                    <a:lumOff val="35000"/>
                  </a:schemeClr>
                </a:solidFill>
              </a:rPr>
              <a:t>Title </a:t>
            </a:r>
            <a:r>
              <a:rPr lang="de-DE" dirty="0" err="1">
                <a:solidFill>
                  <a:schemeClr val="tx1">
                    <a:lumMod val="65000"/>
                    <a:lumOff val="35000"/>
                  </a:schemeClr>
                </a:solidFill>
              </a:rPr>
              <a:t>and</a:t>
            </a:r>
            <a:r>
              <a:rPr lang="de-DE" dirty="0">
                <a:solidFill>
                  <a:schemeClr val="tx1">
                    <a:lumMod val="65000"/>
                    <a:lumOff val="35000"/>
                  </a:schemeClr>
                </a:solidFill>
              </a:rPr>
              <a:t> Content</a:t>
            </a:r>
          </a:p>
        </p:txBody>
      </p:sp>
      <p:sp>
        <p:nvSpPr>
          <p:cNvPr id="6" name="Rectangle 11"/>
          <p:cNvSpPr>
            <a:spLocks noChangeArrowheads="1"/>
          </p:cNvSpPr>
          <p:nvPr userDrawn="1"/>
        </p:nvSpPr>
        <p:spPr bwMode="auto">
          <a:xfrm>
            <a:off x="0" y="0"/>
            <a:ext cx="12192000" cy="127000"/>
          </a:xfrm>
          <a:prstGeom prst="rect">
            <a:avLst/>
          </a:prstGeom>
          <a:solidFill>
            <a:srgbClr val="990033"/>
          </a:solidFill>
          <a:ln w="9525">
            <a:no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cxnSp>
        <p:nvCxnSpPr>
          <p:cNvPr id="8" name="Gerade Verbindung 7"/>
          <p:cNvCxnSpPr/>
          <p:nvPr userDrawn="1"/>
        </p:nvCxnSpPr>
        <p:spPr>
          <a:xfrm>
            <a:off x="0" y="6500834"/>
            <a:ext cx="12192000" cy="1588"/>
          </a:xfrm>
          <a:prstGeom prst="line">
            <a:avLst/>
          </a:prstGeom>
          <a:ln w="12700">
            <a:solidFill>
              <a:srgbClr val="990033"/>
            </a:solidFill>
          </a:ln>
        </p:spPr>
        <p:style>
          <a:lnRef idx="1">
            <a:schemeClr val="accent1"/>
          </a:lnRef>
          <a:fillRef idx="0">
            <a:schemeClr val="accent1"/>
          </a:fillRef>
          <a:effectRef idx="0">
            <a:schemeClr val="accent1"/>
          </a:effectRef>
          <a:fontRef idx="minor">
            <a:schemeClr val="tx1"/>
          </a:fontRef>
        </p:style>
      </p:cxnSp>
      <p:sp>
        <p:nvSpPr>
          <p:cNvPr id="9" name="Textfeld 8"/>
          <p:cNvSpPr txBox="1"/>
          <p:nvPr userDrawn="1"/>
        </p:nvSpPr>
        <p:spPr>
          <a:xfrm>
            <a:off x="7810513" y="6578500"/>
            <a:ext cx="2398413" cy="215444"/>
          </a:xfrm>
          <a:prstGeom prst="rect">
            <a:avLst/>
          </a:prstGeom>
          <a:noFill/>
        </p:spPr>
        <p:txBody>
          <a:bodyPr wrap="none">
            <a:spAutoFit/>
          </a:bodyPr>
          <a:lstStyle/>
          <a:p>
            <a:pPr fontAlgn="auto">
              <a:spcBef>
                <a:spcPts val="0"/>
              </a:spcBef>
              <a:spcAft>
                <a:spcPts val="0"/>
              </a:spcAft>
              <a:defRPr/>
            </a:pPr>
            <a:r>
              <a:rPr lang="en-US" sz="800" kern="0" dirty="0">
                <a:solidFill>
                  <a:schemeClr val="tx1">
                    <a:lumMod val="75000"/>
                    <a:lumOff val="25000"/>
                  </a:schemeClr>
                </a:solidFill>
                <a:latin typeface="+mn-lt"/>
                <a:cs typeface="+mn-cs"/>
              </a:rPr>
              <a:t>Cloud Computing Overview (FL-Cloud) v1.0, Module1</a:t>
            </a:r>
            <a:endParaRPr lang="de-DE" sz="800" kern="0" dirty="0">
              <a:solidFill>
                <a:schemeClr val="tx1">
                  <a:lumMod val="75000"/>
                  <a:lumOff val="25000"/>
                </a:schemeClr>
              </a:solidFill>
              <a:latin typeface="+mn-lt"/>
              <a:cs typeface="+mn-cs"/>
            </a:endParaRPr>
          </a:p>
        </p:txBody>
      </p:sp>
    </p:spTree>
    <p:extLst>
      <p:ext uri="{BB962C8B-B14F-4D97-AF65-F5344CB8AC3E}">
        <p14:creationId xmlns:p14="http://schemas.microsoft.com/office/powerpoint/2010/main" val="39659247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2800"/>
            </a:lvl1pPr>
          </a:lstStyle>
          <a:p>
            <a:r>
              <a:rPr lang="en-US"/>
              <a:t>Click to edit Master title style</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Slide Number Placeholder 5"/>
          <p:cNvSpPr>
            <a:spLocks noGrp="1"/>
          </p:cNvSpPr>
          <p:nvPr>
            <p:ph type="sldNum" sz="quarter" idx="4"/>
          </p:nvPr>
        </p:nvSpPr>
        <p:spPr>
          <a:xfrm>
            <a:off x="9921939" y="6538887"/>
            <a:ext cx="2133600" cy="273844"/>
          </a:xfrm>
          <a:prstGeom prst="rect">
            <a:avLst/>
          </a:prstGeom>
        </p:spPr>
        <p:txBody>
          <a:bodyPr vert="horz" lIns="0" tIns="0" rIns="0" bIns="0" rtlCol="0" anchor="ctr"/>
          <a:lstStyle>
            <a:lvl1pPr algn="r">
              <a:defRPr sz="800">
                <a:solidFill>
                  <a:schemeClr val="bg1"/>
                </a:solidFill>
                <a:latin typeface="+mn-lt"/>
                <a:cs typeface="Intel Clear"/>
              </a:defRPr>
            </a:lvl1pPr>
          </a:lstStyle>
          <a:p>
            <a:fld id="{EE2556C5-CE8C-6547-B838-EA80C61A4AF7}" type="slidenum">
              <a:rPr lang="en-US" smtClean="0"/>
              <a:pPr/>
              <a:t>‹#›</a:t>
            </a:fld>
            <a:endParaRPr lang="en-US" dirty="0"/>
          </a:p>
        </p:txBody>
      </p:sp>
    </p:spTree>
    <p:extLst>
      <p:ext uri="{BB962C8B-B14F-4D97-AF65-F5344CB8AC3E}">
        <p14:creationId xmlns:p14="http://schemas.microsoft.com/office/powerpoint/2010/main" val="42259069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Title Only">
    <p:spTree>
      <p:nvGrpSpPr>
        <p:cNvPr id="1" name=""/>
        <p:cNvGrpSpPr/>
        <p:nvPr/>
      </p:nvGrpSpPr>
      <p:grpSpPr>
        <a:xfrm>
          <a:off x="0" y="0"/>
          <a:ext cx="0" cy="0"/>
          <a:chOff x="0" y="0"/>
          <a:chExt cx="0" cy="0"/>
        </a:xfrm>
      </p:grpSpPr>
      <p:sp>
        <p:nvSpPr>
          <p:cNvPr id="5" name="Slide Number Placeholder 5"/>
          <p:cNvSpPr txBox="1">
            <a:spLocks/>
          </p:cNvSpPr>
          <p:nvPr userDrawn="1"/>
        </p:nvSpPr>
        <p:spPr>
          <a:xfrm>
            <a:off x="9921939" y="6538887"/>
            <a:ext cx="2133600" cy="273844"/>
          </a:xfrm>
          <a:prstGeom prst="rect">
            <a:avLst/>
          </a:prstGeom>
        </p:spPr>
        <p:txBody>
          <a:bodyPr vert="horz" lIns="0" tIns="0" rIns="0" bIns="0" rtlCol="0" anchor="ctr"/>
          <a:lstStyle>
            <a:defPPr>
              <a:defRPr lang="en-US"/>
            </a:defPPr>
            <a:lvl1pPr algn="r" rtl="0" eaLnBrk="0" fontAlgn="base" hangingPunct="0">
              <a:spcBef>
                <a:spcPct val="0"/>
              </a:spcBef>
              <a:spcAft>
                <a:spcPct val="0"/>
              </a:spcAft>
              <a:defRPr sz="800" kern="1200">
                <a:solidFill>
                  <a:schemeClr val="bg1"/>
                </a:solidFill>
                <a:latin typeface="+mn-lt"/>
                <a:ea typeface="+mn-ea"/>
                <a:cs typeface="Intel Clear"/>
              </a:defRPr>
            </a:lvl1pPr>
            <a:lvl2pPr marL="4572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5pPr>
            <a:lvl6pPr marL="2286000" algn="l" defTabSz="914400" rtl="0" eaLnBrk="1" latinLnBrk="0" hangingPunct="1">
              <a:defRPr sz="2400" kern="1200">
                <a:solidFill>
                  <a:schemeClr val="tx1"/>
                </a:solidFill>
                <a:latin typeface="Verdana" panose="020B0604030504040204" pitchFamily="34" charset="0"/>
                <a:ea typeface="+mn-ea"/>
                <a:cs typeface="+mn-cs"/>
              </a:defRPr>
            </a:lvl6pPr>
            <a:lvl7pPr marL="2743200" algn="l" defTabSz="914400" rtl="0" eaLnBrk="1" latinLnBrk="0" hangingPunct="1">
              <a:defRPr sz="2400" kern="1200">
                <a:solidFill>
                  <a:schemeClr val="tx1"/>
                </a:solidFill>
                <a:latin typeface="Verdana" panose="020B0604030504040204" pitchFamily="34" charset="0"/>
                <a:ea typeface="+mn-ea"/>
                <a:cs typeface="+mn-cs"/>
              </a:defRPr>
            </a:lvl7pPr>
            <a:lvl8pPr marL="3200400" algn="l" defTabSz="914400" rtl="0" eaLnBrk="1" latinLnBrk="0" hangingPunct="1">
              <a:defRPr sz="2400" kern="1200">
                <a:solidFill>
                  <a:schemeClr val="tx1"/>
                </a:solidFill>
                <a:latin typeface="Verdana" panose="020B0604030504040204" pitchFamily="34" charset="0"/>
                <a:ea typeface="+mn-ea"/>
                <a:cs typeface="+mn-cs"/>
              </a:defRPr>
            </a:lvl8pPr>
            <a:lvl9pPr marL="3657600" algn="l" defTabSz="914400" rtl="0" eaLnBrk="1" latinLnBrk="0" hangingPunct="1">
              <a:defRPr sz="2400" kern="1200">
                <a:solidFill>
                  <a:schemeClr val="tx1"/>
                </a:solidFill>
                <a:latin typeface="Verdana" panose="020B0604030504040204" pitchFamily="34" charset="0"/>
                <a:ea typeface="+mn-ea"/>
                <a:cs typeface="+mn-cs"/>
              </a:defRPr>
            </a:lvl9pPr>
          </a:lstStyle>
          <a:p>
            <a:fld id="{EE2556C5-CE8C-6547-B838-EA80C61A4AF7}" type="slidenum">
              <a:rPr lang="en-US" smtClean="0"/>
              <a:pPr/>
              <a:t>‹#›</a:t>
            </a:fld>
            <a:endParaRPr lang="en-US" dirty="0"/>
          </a:p>
        </p:txBody>
      </p:sp>
    </p:spTree>
    <p:extLst>
      <p:ext uri="{BB962C8B-B14F-4D97-AF65-F5344CB8AC3E}">
        <p14:creationId xmlns:p14="http://schemas.microsoft.com/office/powerpoint/2010/main" val="20462982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cSld name="DTI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9E4B57CF-8444-4421-9BC1-9C78003DBC44}" type="slidenum">
              <a:rPr lang="en-US" smtClean="0"/>
              <a:t>‹#›</a:t>
            </a:fld>
            <a:endParaRPr lang="en-US"/>
          </a:p>
        </p:txBody>
      </p:sp>
    </p:spTree>
    <p:extLst>
      <p:ext uri="{BB962C8B-B14F-4D97-AF65-F5344CB8AC3E}">
        <p14:creationId xmlns:p14="http://schemas.microsoft.com/office/powerpoint/2010/main" val="218113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allery_04">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p:spPr>
        <p:txBody>
          <a:bodyPr/>
          <a:lstStyle>
            <a:lvl1pPr marL="0" indent="0">
              <a:buNone/>
              <a:defRPr/>
            </a:lvl1pPr>
          </a:lstStyle>
          <a:p>
            <a:endParaRPr lang="en-US"/>
          </a:p>
        </p:txBody>
      </p:sp>
    </p:spTree>
    <p:extLst>
      <p:ext uri="{BB962C8B-B14F-4D97-AF65-F5344CB8AC3E}">
        <p14:creationId xmlns:p14="http://schemas.microsoft.com/office/powerpoint/2010/main" val="17873350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DTI Complete Blank">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9F26F62-2959-44F5-B959-6068B9DA3FEC}" type="slidenum">
              <a:rPr lang="en-US" smtClean="0"/>
              <a:pPr/>
              <a:t>‹#›</a:t>
            </a:fld>
            <a:endParaRPr lang="en-US" dirty="0"/>
          </a:p>
        </p:txBody>
      </p:sp>
      <p:sp>
        <p:nvSpPr>
          <p:cNvPr id="4" name="Rectangle 3"/>
          <p:cNvSpPr/>
          <p:nvPr userDrawn="1"/>
        </p:nvSpPr>
        <p:spPr>
          <a:xfrm>
            <a:off x="0" y="6510130"/>
            <a:ext cx="12192000" cy="3379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17069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Module Title">
    <p:spTree>
      <p:nvGrpSpPr>
        <p:cNvPr id="1" name=""/>
        <p:cNvGrpSpPr/>
        <p:nvPr/>
      </p:nvGrpSpPr>
      <p:grpSpPr>
        <a:xfrm>
          <a:off x="0" y="0"/>
          <a:ext cx="0" cy="0"/>
          <a:chOff x="0" y="0"/>
          <a:chExt cx="0" cy="0"/>
        </a:xfrm>
      </p:grpSpPr>
      <p:sp>
        <p:nvSpPr>
          <p:cNvPr id="4" name="Rectangle 3"/>
          <p:cNvSpPr/>
          <p:nvPr/>
        </p:nvSpPr>
        <p:spPr>
          <a:xfrm>
            <a:off x="0" y="5016996"/>
            <a:ext cx="12192000" cy="202104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900">
              <a:solidFill>
                <a:prstClr val="white"/>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61702" y="5686632"/>
            <a:ext cx="1668597" cy="340886"/>
          </a:xfrm>
          <a:prstGeom prst="rect">
            <a:avLst/>
          </a:prstGeom>
        </p:spPr>
      </p:pic>
      <p:pic>
        <p:nvPicPr>
          <p:cNvPr id="5" name="Picture Placeholder 2" descr="photo-1428677361686-f9d23be145c9.jpg"/>
          <p:cNvPicPr>
            <a:picLocks noChangeAspect="1"/>
          </p:cNvPicPr>
          <p:nvPr/>
        </p:nvPicPr>
        <p:blipFill>
          <a:blip r:embed="rId3" cstate="email">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21000" b="21000"/>
          <a:stretch>
            <a:fillRect/>
          </a:stretch>
        </p:blipFill>
        <p:spPr>
          <a:xfrm>
            <a:off x="0" y="1"/>
            <a:ext cx="12192000" cy="4836958"/>
          </a:xfrm>
          <a:prstGeom prst="rect">
            <a:avLst/>
          </a:prstGeom>
        </p:spPr>
      </p:pic>
      <p:sp>
        <p:nvSpPr>
          <p:cNvPr id="6" name="Rectangle 5"/>
          <p:cNvSpPr/>
          <p:nvPr/>
        </p:nvSpPr>
        <p:spPr>
          <a:xfrm>
            <a:off x="0" y="1"/>
            <a:ext cx="12192000" cy="4836958"/>
          </a:xfrm>
          <a:prstGeom prst="rect">
            <a:avLst/>
          </a:prstGeom>
          <a:gradFill flip="none" rotWithShape="1">
            <a:gsLst>
              <a:gs pos="0">
                <a:srgbClr val="0070C0">
                  <a:alpha val="80000"/>
                  <a:lumMod val="50000"/>
                </a:srgbClr>
              </a:gs>
              <a:gs pos="100000">
                <a:srgbClr val="0070C0">
                  <a:alpha val="80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lIns="121899" tIns="60950" rIns="121899" bIns="60950" rtlCol="0" anchor="ctr"/>
          <a:lstStyle/>
          <a:p>
            <a:pPr algn="ctr" defTabSz="457200"/>
            <a:endParaRPr lang="en-US" sz="900" dirty="0">
              <a:solidFill>
                <a:prstClr val="white"/>
              </a:solidFill>
            </a:endParaRPr>
          </a:p>
        </p:txBody>
      </p:sp>
      <p:sp>
        <p:nvSpPr>
          <p:cNvPr id="8" name="Rectangle 7"/>
          <p:cNvSpPr/>
          <p:nvPr/>
        </p:nvSpPr>
        <p:spPr>
          <a:xfrm>
            <a:off x="0" y="5016996"/>
            <a:ext cx="12192000" cy="202104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61702" y="5686632"/>
            <a:ext cx="1668597" cy="340886"/>
          </a:xfrm>
          <a:prstGeom prst="rect">
            <a:avLst/>
          </a:prstGeom>
        </p:spPr>
      </p:pic>
      <p:pic>
        <p:nvPicPr>
          <p:cNvPr id="10" name="Picture Placeholder 2" descr="photo-1428677361686-f9d23be145c9.jpg"/>
          <p:cNvPicPr>
            <a:picLocks noChangeAspect="1"/>
          </p:cNvPicPr>
          <p:nvPr/>
        </p:nvPicPr>
        <p:blipFill>
          <a:blip r:embed="rId3" cstate="email">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21000" b="21000"/>
          <a:stretch>
            <a:fillRect/>
          </a:stretch>
        </p:blipFill>
        <p:spPr>
          <a:xfrm>
            <a:off x="0" y="1"/>
            <a:ext cx="12192000" cy="4836958"/>
          </a:xfrm>
          <a:prstGeom prst="rect">
            <a:avLst/>
          </a:prstGeom>
        </p:spPr>
      </p:pic>
      <p:sp>
        <p:nvSpPr>
          <p:cNvPr id="11" name="Rectangle 10"/>
          <p:cNvSpPr/>
          <p:nvPr/>
        </p:nvSpPr>
        <p:spPr>
          <a:xfrm>
            <a:off x="0" y="1"/>
            <a:ext cx="12192000" cy="4836958"/>
          </a:xfrm>
          <a:prstGeom prst="rect">
            <a:avLst/>
          </a:prstGeom>
          <a:gradFill flip="none" rotWithShape="1">
            <a:gsLst>
              <a:gs pos="0">
                <a:srgbClr val="0070C0">
                  <a:alpha val="80000"/>
                  <a:lumMod val="50000"/>
                </a:srgbClr>
              </a:gs>
              <a:gs pos="100000">
                <a:srgbClr val="0070C0">
                  <a:alpha val="80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lIns="121899" tIns="60950" rIns="121899" bIns="60950" rtlCol="0" anchor="ctr"/>
          <a:lstStyle/>
          <a:p>
            <a:pPr algn="ctr" defTabSz="457200"/>
            <a:endParaRPr lang="en-US" dirty="0">
              <a:solidFill>
                <a:prstClr val="white"/>
              </a:solidFill>
            </a:endParaRPr>
          </a:p>
        </p:txBody>
      </p:sp>
      <p:sp>
        <p:nvSpPr>
          <p:cNvPr id="15" name="Text Placeholder 14"/>
          <p:cNvSpPr>
            <a:spLocks noGrp="1"/>
          </p:cNvSpPr>
          <p:nvPr>
            <p:ph type="body" sz="quarter" idx="13" hasCustomPrompt="1"/>
          </p:nvPr>
        </p:nvSpPr>
        <p:spPr>
          <a:xfrm>
            <a:off x="1386901" y="3505165"/>
            <a:ext cx="7764897" cy="546862"/>
          </a:xfrm>
        </p:spPr>
        <p:txBody>
          <a:bodyPr>
            <a:noAutofit/>
          </a:bodyPr>
          <a:lstStyle>
            <a:lvl1pPr>
              <a:defRPr sz="2400">
                <a:solidFill>
                  <a:schemeClr val="bg1"/>
                </a:solidFill>
                <a:latin typeface="Arial" panose="020B0604020202020204" pitchFamily="34" charset="0"/>
                <a:cs typeface="Arial" panose="020B0604020202020204" pitchFamily="34" charset="0"/>
              </a:defRPr>
            </a:lvl1pPr>
            <a:lvl2pPr>
              <a:defRPr sz="2400">
                <a:latin typeface="Lato Light" panose="020F0302020204030203"/>
              </a:defRPr>
            </a:lvl2pPr>
            <a:lvl3pPr>
              <a:defRPr sz="2400">
                <a:latin typeface="Lato Light" panose="020F0302020204030203"/>
              </a:defRPr>
            </a:lvl3pPr>
            <a:lvl4pPr>
              <a:defRPr sz="2400">
                <a:latin typeface="Lato Light" panose="020F0302020204030203"/>
              </a:defRPr>
            </a:lvl4pPr>
            <a:lvl5pPr>
              <a:defRPr sz="2400">
                <a:latin typeface="Lato Light" panose="020F0302020204030203"/>
              </a:defRPr>
            </a:lvl5pPr>
          </a:lstStyle>
          <a:p>
            <a:pPr lvl="0"/>
            <a:r>
              <a:rPr lang="en-US" dirty="0"/>
              <a:t>Course Title</a:t>
            </a:r>
          </a:p>
        </p:txBody>
      </p:sp>
      <p:sp>
        <p:nvSpPr>
          <p:cNvPr id="17" name="Text Placeholder 16"/>
          <p:cNvSpPr>
            <a:spLocks noGrp="1"/>
          </p:cNvSpPr>
          <p:nvPr>
            <p:ph type="body" sz="quarter" idx="14" hasCustomPrompt="1"/>
          </p:nvPr>
        </p:nvSpPr>
        <p:spPr>
          <a:xfrm>
            <a:off x="1386901" y="1238183"/>
            <a:ext cx="9451562" cy="1998794"/>
          </a:xfrm>
        </p:spPr>
        <p:txBody>
          <a:bodyPr>
            <a:noAutofit/>
          </a:bodyPr>
          <a:lstStyle>
            <a:lvl1pPr>
              <a:lnSpc>
                <a:spcPct val="100000"/>
              </a:lnSpc>
              <a:spcBef>
                <a:spcPts val="0"/>
              </a:spcBef>
              <a:defRPr sz="6000" b="1" baseline="0">
                <a:solidFill>
                  <a:schemeClr val="bg1"/>
                </a:solidFill>
                <a:latin typeface="Arial" panose="020B0604020202020204" pitchFamily="34" charset="0"/>
                <a:ea typeface="Lato Black" panose="020F0502020204030203" pitchFamily="34" charset="0"/>
                <a:cs typeface="Arial" panose="020B0604020202020204" pitchFamily="34" charset="0"/>
              </a:defRPr>
            </a:lvl1pPr>
          </a:lstStyle>
          <a:p>
            <a:pPr lvl="0"/>
            <a:r>
              <a:rPr lang="en-US" dirty="0"/>
              <a:t>Module #: </a:t>
            </a:r>
            <a:br>
              <a:rPr lang="en-US" dirty="0"/>
            </a:br>
            <a:r>
              <a:rPr lang="en-US" dirty="0"/>
              <a:t>Module Title Here</a:t>
            </a:r>
          </a:p>
        </p:txBody>
      </p:sp>
    </p:spTree>
    <p:extLst>
      <p:ext uri="{BB962C8B-B14F-4D97-AF65-F5344CB8AC3E}">
        <p14:creationId xmlns:p14="http://schemas.microsoft.com/office/powerpoint/2010/main" val="33372866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Lesson Title A">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27082" b="33235"/>
          <a:stretch/>
        </p:blipFill>
        <p:spPr>
          <a:xfrm>
            <a:off x="0" y="-1"/>
            <a:ext cx="12192000" cy="4836958"/>
          </a:xfrm>
          <a:prstGeom prst="rect">
            <a:avLst/>
          </a:prstGeom>
        </p:spPr>
      </p:pic>
      <p:sp>
        <p:nvSpPr>
          <p:cNvPr id="4" name="Rectangle 3"/>
          <p:cNvSpPr/>
          <p:nvPr/>
        </p:nvSpPr>
        <p:spPr>
          <a:xfrm>
            <a:off x="0" y="5016996"/>
            <a:ext cx="12192000" cy="202104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900">
              <a:solidFill>
                <a:prstClr val="white"/>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1702" y="5686632"/>
            <a:ext cx="1668597" cy="340886"/>
          </a:xfrm>
          <a:prstGeom prst="rect">
            <a:avLst/>
          </a:prstGeom>
        </p:spPr>
      </p:pic>
      <p:sp>
        <p:nvSpPr>
          <p:cNvPr id="6" name="Rectangle 5"/>
          <p:cNvSpPr/>
          <p:nvPr/>
        </p:nvSpPr>
        <p:spPr>
          <a:xfrm>
            <a:off x="0" y="1"/>
            <a:ext cx="12192000" cy="4836958"/>
          </a:xfrm>
          <a:prstGeom prst="rect">
            <a:avLst/>
          </a:prstGeom>
          <a:gradFill flip="none" rotWithShape="1">
            <a:gsLst>
              <a:gs pos="0">
                <a:srgbClr val="879F42">
                  <a:alpha val="80000"/>
                  <a:lumMod val="50000"/>
                </a:srgbClr>
              </a:gs>
              <a:gs pos="100000">
                <a:srgbClr val="C4DA6E">
                  <a:alpha val="80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lIns="121899" tIns="60950" rIns="121899" bIns="60950" rtlCol="0" anchor="ctr"/>
          <a:lstStyle/>
          <a:p>
            <a:pPr algn="ctr" defTabSz="457200"/>
            <a:r>
              <a:rPr lang="en-US" sz="900" dirty="0">
                <a:solidFill>
                  <a:prstClr val="white"/>
                </a:solidFill>
                <a:latin typeface="Arial" panose="020B0604020202020204" pitchFamily="34" charset="0"/>
                <a:cs typeface="Arial" panose="020B0604020202020204" pitchFamily="34" charset="0"/>
              </a:rPr>
              <a:t>a</a:t>
            </a:r>
          </a:p>
        </p:txBody>
      </p:sp>
      <p:sp>
        <p:nvSpPr>
          <p:cNvPr id="15" name="Text Placeholder 14"/>
          <p:cNvSpPr>
            <a:spLocks noGrp="1"/>
          </p:cNvSpPr>
          <p:nvPr>
            <p:ph type="body" sz="quarter" idx="13" hasCustomPrompt="1"/>
          </p:nvPr>
        </p:nvSpPr>
        <p:spPr>
          <a:xfrm>
            <a:off x="1386901" y="3505165"/>
            <a:ext cx="7764897" cy="546862"/>
          </a:xfrm>
        </p:spPr>
        <p:txBody>
          <a:bodyPr>
            <a:noAutofit/>
          </a:bodyPr>
          <a:lstStyle>
            <a:lvl1pPr>
              <a:defRPr sz="2400">
                <a:solidFill>
                  <a:schemeClr val="bg1"/>
                </a:solidFill>
                <a:latin typeface="Arial" panose="020B0604020202020204" pitchFamily="34" charset="0"/>
                <a:cs typeface="Arial" panose="020B0604020202020204" pitchFamily="34" charset="0"/>
              </a:defRPr>
            </a:lvl1pPr>
            <a:lvl2pPr>
              <a:defRPr sz="2400">
                <a:latin typeface="Lato Light" panose="020F0302020204030203"/>
              </a:defRPr>
            </a:lvl2pPr>
            <a:lvl3pPr>
              <a:defRPr sz="2400">
                <a:latin typeface="Lato Light" panose="020F0302020204030203"/>
              </a:defRPr>
            </a:lvl3pPr>
            <a:lvl4pPr>
              <a:defRPr sz="2400">
                <a:latin typeface="Lato Light" panose="020F0302020204030203"/>
              </a:defRPr>
            </a:lvl4pPr>
            <a:lvl5pPr>
              <a:defRPr sz="2400">
                <a:latin typeface="Lato Light" panose="020F0302020204030203"/>
              </a:defRPr>
            </a:lvl5pPr>
          </a:lstStyle>
          <a:p>
            <a:pPr lvl="0"/>
            <a:r>
              <a:rPr lang="en-US" dirty="0"/>
              <a:t>Subtitle</a:t>
            </a:r>
          </a:p>
        </p:txBody>
      </p:sp>
      <p:sp>
        <p:nvSpPr>
          <p:cNvPr id="17" name="Text Placeholder 16"/>
          <p:cNvSpPr>
            <a:spLocks noGrp="1"/>
          </p:cNvSpPr>
          <p:nvPr>
            <p:ph type="body" sz="quarter" idx="14" hasCustomPrompt="1"/>
          </p:nvPr>
        </p:nvSpPr>
        <p:spPr>
          <a:xfrm>
            <a:off x="1386901" y="1238183"/>
            <a:ext cx="9950802" cy="1998794"/>
          </a:xfrm>
        </p:spPr>
        <p:txBody>
          <a:bodyPr anchor="b">
            <a:noAutofit/>
          </a:bodyPr>
          <a:lstStyle>
            <a:lvl1pPr>
              <a:lnSpc>
                <a:spcPct val="100000"/>
              </a:lnSpc>
              <a:spcBef>
                <a:spcPts val="0"/>
              </a:spcBef>
              <a:defRPr sz="4800" b="1" baseline="0">
                <a:solidFill>
                  <a:schemeClr val="bg1"/>
                </a:solidFill>
                <a:latin typeface="Arial" panose="020B0604020202020204" pitchFamily="34" charset="0"/>
                <a:ea typeface="Lato Black" panose="020F0502020204030203" pitchFamily="34" charset="0"/>
                <a:cs typeface="Arial" panose="020B0604020202020204" pitchFamily="34" charset="0"/>
              </a:defRPr>
            </a:lvl1pPr>
          </a:lstStyle>
          <a:p>
            <a:pPr lvl="0"/>
            <a:r>
              <a:rPr lang="en-US" dirty="0"/>
              <a:t>Lesson #: Lesson Title</a:t>
            </a:r>
          </a:p>
        </p:txBody>
      </p:sp>
    </p:spTree>
    <p:extLst>
      <p:ext uri="{BB962C8B-B14F-4D97-AF65-F5344CB8AC3E}">
        <p14:creationId xmlns:p14="http://schemas.microsoft.com/office/powerpoint/2010/main" val="26294364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Lesson Title B">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15119" b="58572"/>
          <a:stretch/>
        </p:blipFill>
        <p:spPr>
          <a:xfrm>
            <a:off x="1" y="0"/>
            <a:ext cx="12192000" cy="4836958"/>
          </a:xfrm>
          <a:prstGeom prst="rect">
            <a:avLst/>
          </a:prstGeom>
        </p:spPr>
      </p:pic>
      <p:sp>
        <p:nvSpPr>
          <p:cNvPr id="6" name="Rectangle 5"/>
          <p:cNvSpPr/>
          <p:nvPr/>
        </p:nvSpPr>
        <p:spPr>
          <a:xfrm>
            <a:off x="0" y="1"/>
            <a:ext cx="12192000" cy="4836958"/>
          </a:xfrm>
          <a:prstGeom prst="rect">
            <a:avLst/>
          </a:prstGeom>
          <a:gradFill flip="none" rotWithShape="1">
            <a:gsLst>
              <a:gs pos="0">
                <a:srgbClr val="879F42">
                  <a:alpha val="80000"/>
                  <a:lumMod val="50000"/>
                </a:srgbClr>
              </a:gs>
              <a:gs pos="100000">
                <a:srgbClr val="C4DA6E">
                  <a:alpha val="80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lIns="121899" tIns="60950" rIns="121899" bIns="60950" rtlCol="0" anchor="ctr"/>
          <a:lstStyle/>
          <a:p>
            <a:pPr algn="ctr" defTabSz="457200"/>
            <a:endParaRPr lang="en-US" sz="900" dirty="0">
              <a:solidFill>
                <a:prstClr val="white"/>
              </a:solidFill>
            </a:endParaRP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t="15119" b="58572"/>
          <a:stretch/>
        </p:blipFill>
        <p:spPr>
          <a:xfrm>
            <a:off x="1" y="0"/>
            <a:ext cx="12192000" cy="4836958"/>
          </a:xfrm>
          <a:prstGeom prst="rect">
            <a:avLst/>
          </a:prstGeom>
        </p:spPr>
      </p:pic>
      <p:sp>
        <p:nvSpPr>
          <p:cNvPr id="11" name="Rectangle 10"/>
          <p:cNvSpPr/>
          <p:nvPr/>
        </p:nvSpPr>
        <p:spPr>
          <a:xfrm>
            <a:off x="0" y="1"/>
            <a:ext cx="12192000" cy="4836958"/>
          </a:xfrm>
          <a:prstGeom prst="rect">
            <a:avLst/>
          </a:prstGeom>
          <a:gradFill flip="none" rotWithShape="1">
            <a:gsLst>
              <a:gs pos="0">
                <a:srgbClr val="879F42">
                  <a:alpha val="80000"/>
                  <a:lumMod val="50000"/>
                </a:srgbClr>
              </a:gs>
              <a:gs pos="100000">
                <a:srgbClr val="C4DA6E">
                  <a:alpha val="80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lIns="121899" tIns="60950" rIns="121899" bIns="60950" rtlCol="0" anchor="ctr"/>
          <a:lstStyle/>
          <a:p>
            <a:pPr algn="ctr" defTabSz="457200"/>
            <a:endParaRPr lang="en-US" dirty="0">
              <a:solidFill>
                <a:prstClr val="white"/>
              </a:solidFill>
            </a:endParaRPr>
          </a:p>
        </p:txBody>
      </p:sp>
      <p:sp>
        <p:nvSpPr>
          <p:cNvPr id="14" name="Rectangle 13"/>
          <p:cNvSpPr/>
          <p:nvPr/>
        </p:nvSpPr>
        <p:spPr>
          <a:xfrm>
            <a:off x="0" y="5016996"/>
            <a:ext cx="12192000" cy="202104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900">
              <a:solidFill>
                <a:prstClr val="white"/>
              </a:solidFill>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1702" y="5686632"/>
            <a:ext cx="1668597" cy="340886"/>
          </a:xfrm>
          <a:prstGeom prst="rect">
            <a:avLst/>
          </a:prstGeom>
        </p:spPr>
      </p:pic>
      <p:sp>
        <p:nvSpPr>
          <p:cNvPr id="18" name="Text Placeholder 14"/>
          <p:cNvSpPr>
            <a:spLocks noGrp="1"/>
          </p:cNvSpPr>
          <p:nvPr>
            <p:ph type="body" sz="quarter" idx="13" hasCustomPrompt="1"/>
          </p:nvPr>
        </p:nvSpPr>
        <p:spPr>
          <a:xfrm>
            <a:off x="1386901" y="3505165"/>
            <a:ext cx="7764897" cy="546862"/>
          </a:xfrm>
        </p:spPr>
        <p:txBody>
          <a:bodyPr>
            <a:noAutofit/>
          </a:bodyPr>
          <a:lstStyle>
            <a:lvl1pPr>
              <a:defRPr sz="2400">
                <a:solidFill>
                  <a:schemeClr val="bg1"/>
                </a:solidFill>
                <a:latin typeface="Arial" panose="020B0604020202020204" pitchFamily="34" charset="0"/>
                <a:cs typeface="Arial" panose="020B0604020202020204" pitchFamily="34" charset="0"/>
              </a:defRPr>
            </a:lvl1pPr>
            <a:lvl2pPr>
              <a:defRPr sz="2400">
                <a:latin typeface="Lato Light" panose="020F0302020204030203"/>
              </a:defRPr>
            </a:lvl2pPr>
            <a:lvl3pPr>
              <a:defRPr sz="2400">
                <a:latin typeface="Lato Light" panose="020F0302020204030203"/>
              </a:defRPr>
            </a:lvl3pPr>
            <a:lvl4pPr>
              <a:defRPr sz="2400">
                <a:latin typeface="Lato Light" panose="020F0302020204030203"/>
              </a:defRPr>
            </a:lvl4pPr>
            <a:lvl5pPr>
              <a:defRPr sz="2400">
                <a:latin typeface="Lato Light" panose="020F0302020204030203"/>
              </a:defRPr>
            </a:lvl5pPr>
          </a:lstStyle>
          <a:p>
            <a:pPr lvl="0"/>
            <a:r>
              <a:rPr lang="en-US" dirty="0"/>
              <a:t>Subtitle</a:t>
            </a:r>
          </a:p>
        </p:txBody>
      </p:sp>
      <p:sp>
        <p:nvSpPr>
          <p:cNvPr id="19" name="Text Placeholder 16"/>
          <p:cNvSpPr>
            <a:spLocks noGrp="1"/>
          </p:cNvSpPr>
          <p:nvPr>
            <p:ph type="body" sz="quarter" idx="14" hasCustomPrompt="1"/>
          </p:nvPr>
        </p:nvSpPr>
        <p:spPr>
          <a:xfrm>
            <a:off x="1386901" y="1238183"/>
            <a:ext cx="9950802" cy="1998794"/>
          </a:xfrm>
        </p:spPr>
        <p:txBody>
          <a:bodyPr anchor="b">
            <a:noAutofit/>
          </a:bodyPr>
          <a:lstStyle>
            <a:lvl1pPr>
              <a:lnSpc>
                <a:spcPct val="100000"/>
              </a:lnSpc>
              <a:spcBef>
                <a:spcPts val="0"/>
              </a:spcBef>
              <a:defRPr sz="4800" b="1" baseline="0">
                <a:solidFill>
                  <a:schemeClr val="bg1"/>
                </a:solidFill>
                <a:latin typeface="Arial" panose="020B0604020202020204" pitchFamily="34" charset="0"/>
                <a:ea typeface="Lato Black" panose="020F0502020204030203" pitchFamily="34" charset="0"/>
                <a:cs typeface="Arial" panose="020B0604020202020204" pitchFamily="34" charset="0"/>
              </a:defRPr>
            </a:lvl1pPr>
          </a:lstStyle>
          <a:p>
            <a:pPr lvl="0"/>
            <a:r>
              <a:rPr lang="en-US" dirty="0"/>
              <a:t>Lesson #: Lesson Title</a:t>
            </a:r>
          </a:p>
        </p:txBody>
      </p:sp>
    </p:spTree>
    <p:extLst>
      <p:ext uri="{BB962C8B-B14F-4D97-AF65-F5344CB8AC3E}">
        <p14:creationId xmlns:p14="http://schemas.microsoft.com/office/powerpoint/2010/main" val="36732315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Lesson Title C">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47" t="6947" r="-147" b="33641"/>
          <a:stretch/>
        </p:blipFill>
        <p:spPr>
          <a:xfrm>
            <a:off x="0" y="1"/>
            <a:ext cx="12209970" cy="4836958"/>
          </a:xfrm>
          <a:prstGeom prst="rect">
            <a:avLst/>
          </a:prstGeom>
        </p:spPr>
      </p:pic>
      <p:sp>
        <p:nvSpPr>
          <p:cNvPr id="4" name="Rectangle 3"/>
          <p:cNvSpPr/>
          <p:nvPr/>
        </p:nvSpPr>
        <p:spPr>
          <a:xfrm>
            <a:off x="0" y="5016996"/>
            <a:ext cx="12192000" cy="202104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900">
              <a:solidFill>
                <a:prstClr val="white"/>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1702" y="5686632"/>
            <a:ext cx="1668597" cy="340886"/>
          </a:xfrm>
          <a:prstGeom prst="rect">
            <a:avLst/>
          </a:prstGeom>
        </p:spPr>
      </p:pic>
      <p:sp>
        <p:nvSpPr>
          <p:cNvPr id="6" name="Rectangle 5"/>
          <p:cNvSpPr/>
          <p:nvPr/>
        </p:nvSpPr>
        <p:spPr>
          <a:xfrm>
            <a:off x="0" y="1"/>
            <a:ext cx="12192000" cy="4836958"/>
          </a:xfrm>
          <a:prstGeom prst="rect">
            <a:avLst/>
          </a:prstGeom>
          <a:gradFill flip="none" rotWithShape="1">
            <a:gsLst>
              <a:gs pos="0">
                <a:srgbClr val="879F42">
                  <a:alpha val="80000"/>
                  <a:lumMod val="50000"/>
                </a:srgbClr>
              </a:gs>
              <a:gs pos="100000">
                <a:srgbClr val="C4DA6E">
                  <a:alpha val="80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lIns="121899" tIns="60950" rIns="121899" bIns="60950" rtlCol="0" anchor="ctr"/>
          <a:lstStyle/>
          <a:p>
            <a:pPr algn="ctr" defTabSz="457200"/>
            <a:endParaRPr lang="en-US" sz="900" dirty="0">
              <a:solidFill>
                <a:prstClr val="white"/>
              </a:solidFill>
            </a:endParaRPr>
          </a:p>
        </p:txBody>
      </p:sp>
      <p:sp>
        <p:nvSpPr>
          <p:cNvPr id="15" name="Text Placeholder 14"/>
          <p:cNvSpPr>
            <a:spLocks noGrp="1"/>
          </p:cNvSpPr>
          <p:nvPr>
            <p:ph type="body" sz="quarter" idx="13" hasCustomPrompt="1"/>
          </p:nvPr>
        </p:nvSpPr>
        <p:spPr>
          <a:xfrm>
            <a:off x="1386901" y="3505165"/>
            <a:ext cx="7764897" cy="546862"/>
          </a:xfrm>
        </p:spPr>
        <p:txBody>
          <a:bodyPr>
            <a:noAutofit/>
          </a:bodyPr>
          <a:lstStyle>
            <a:lvl1pPr>
              <a:defRPr sz="2400">
                <a:solidFill>
                  <a:schemeClr val="bg1"/>
                </a:solidFill>
                <a:latin typeface="Arial" panose="020B0604020202020204" pitchFamily="34" charset="0"/>
                <a:cs typeface="Arial" panose="020B0604020202020204" pitchFamily="34" charset="0"/>
              </a:defRPr>
            </a:lvl1pPr>
            <a:lvl2pPr>
              <a:defRPr sz="2400">
                <a:latin typeface="Lato Light" panose="020F0302020204030203"/>
              </a:defRPr>
            </a:lvl2pPr>
            <a:lvl3pPr>
              <a:defRPr sz="2400">
                <a:latin typeface="Lato Light" panose="020F0302020204030203"/>
              </a:defRPr>
            </a:lvl3pPr>
            <a:lvl4pPr>
              <a:defRPr sz="2400">
                <a:latin typeface="Lato Light" panose="020F0302020204030203"/>
              </a:defRPr>
            </a:lvl4pPr>
            <a:lvl5pPr>
              <a:defRPr sz="2400">
                <a:latin typeface="Lato Light" panose="020F0302020204030203"/>
              </a:defRPr>
            </a:lvl5pPr>
          </a:lstStyle>
          <a:p>
            <a:pPr lvl="0"/>
            <a:r>
              <a:rPr lang="en-US" dirty="0"/>
              <a:t>Subtitle</a:t>
            </a:r>
          </a:p>
        </p:txBody>
      </p:sp>
      <p:sp>
        <p:nvSpPr>
          <p:cNvPr id="17" name="Text Placeholder 16"/>
          <p:cNvSpPr>
            <a:spLocks noGrp="1"/>
          </p:cNvSpPr>
          <p:nvPr>
            <p:ph type="body" sz="quarter" idx="14" hasCustomPrompt="1"/>
          </p:nvPr>
        </p:nvSpPr>
        <p:spPr>
          <a:xfrm>
            <a:off x="1386901" y="1238183"/>
            <a:ext cx="9950802" cy="1998794"/>
          </a:xfrm>
        </p:spPr>
        <p:txBody>
          <a:bodyPr anchor="b">
            <a:noAutofit/>
          </a:bodyPr>
          <a:lstStyle>
            <a:lvl1pPr>
              <a:lnSpc>
                <a:spcPct val="100000"/>
              </a:lnSpc>
              <a:spcBef>
                <a:spcPts val="0"/>
              </a:spcBef>
              <a:defRPr sz="4800" b="1" baseline="0">
                <a:solidFill>
                  <a:schemeClr val="bg1"/>
                </a:solidFill>
                <a:latin typeface="Arial" panose="020B0604020202020204" pitchFamily="34" charset="0"/>
                <a:ea typeface="Lato Black" panose="020F0502020204030203" pitchFamily="34" charset="0"/>
                <a:cs typeface="Arial" panose="020B0604020202020204" pitchFamily="34" charset="0"/>
              </a:defRPr>
            </a:lvl1pPr>
          </a:lstStyle>
          <a:p>
            <a:pPr lvl="0"/>
            <a:r>
              <a:rPr lang="en-US" dirty="0"/>
              <a:t>Lesson #: Lesson Title</a:t>
            </a:r>
          </a:p>
        </p:txBody>
      </p:sp>
    </p:spTree>
    <p:extLst>
      <p:ext uri="{BB962C8B-B14F-4D97-AF65-F5344CB8AC3E}">
        <p14:creationId xmlns:p14="http://schemas.microsoft.com/office/powerpoint/2010/main" val="25416863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62047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ext_bullet">
    <p:spTree>
      <p:nvGrpSpPr>
        <p:cNvPr id="1" name=""/>
        <p:cNvGrpSpPr/>
        <p:nvPr/>
      </p:nvGrpSpPr>
      <p:grpSpPr>
        <a:xfrm>
          <a:off x="0" y="0"/>
          <a:ext cx="0" cy="0"/>
          <a:chOff x="0" y="0"/>
          <a:chExt cx="0" cy="0"/>
        </a:xfrm>
      </p:grpSpPr>
      <p:sp>
        <p:nvSpPr>
          <p:cNvPr id="19" name="Content Placeholder 18"/>
          <p:cNvSpPr>
            <a:spLocks noGrp="1"/>
          </p:cNvSpPr>
          <p:nvPr>
            <p:ph sz="quarter" idx="12"/>
          </p:nvPr>
        </p:nvSpPr>
        <p:spPr>
          <a:xfrm>
            <a:off x="827170" y="1097280"/>
            <a:ext cx="10513576" cy="41425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21" name="Group 20"/>
          <p:cNvGrpSpPr/>
          <p:nvPr/>
        </p:nvGrpSpPr>
        <p:grpSpPr>
          <a:xfrm>
            <a:off x="4988588" y="988717"/>
            <a:ext cx="2235822" cy="36007"/>
            <a:chOff x="9673249" y="2043533"/>
            <a:chExt cx="7919727" cy="127577"/>
          </a:xfrm>
        </p:grpSpPr>
        <p:sp>
          <p:nvSpPr>
            <p:cNvPr id="22" name="Rectangle 21"/>
            <p:cNvSpPr/>
            <p:nvPr/>
          </p:nvSpPr>
          <p:spPr>
            <a:xfrm>
              <a:off x="9673249" y="2043533"/>
              <a:ext cx="1201582" cy="127577"/>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3" name="Rectangle 22"/>
            <p:cNvSpPr/>
            <p:nvPr/>
          </p:nvSpPr>
          <p:spPr>
            <a:xfrm>
              <a:off x="10988831" y="2043533"/>
              <a:ext cx="1201582" cy="127577"/>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4" name="Rectangle 23"/>
            <p:cNvSpPr/>
            <p:nvPr/>
          </p:nvSpPr>
          <p:spPr>
            <a:xfrm>
              <a:off x="12351688" y="2043533"/>
              <a:ext cx="1201582" cy="127577"/>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5" name="Rectangle 24"/>
            <p:cNvSpPr/>
            <p:nvPr/>
          </p:nvSpPr>
          <p:spPr>
            <a:xfrm>
              <a:off x="13695169" y="2043533"/>
              <a:ext cx="1201582" cy="127577"/>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7" name="Rectangle 26"/>
            <p:cNvSpPr/>
            <p:nvPr/>
          </p:nvSpPr>
          <p:spPr>
            <a:xfrm>
              <a:off x="15026792" y="2043533"/>
              <a:ext cx="1201582" cy="127577"/>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8" name="Rectangle 27"/>
            <p:cNvSpPr/>
            <p:nvPr/>
          </p:nvSpPr>
          <p:spPr>
            <a:xfrm>
              <a:off x="16391394" y="2043533"/>
              <a:ext cx="1201582" cy="127577"/>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grpSp>
      <p:sp>
        <p:nvSpPr>
          <p:cNvPr id="3" name="Title 2"/>
          <p:cNvSpPr>
            <a:spLocks noGrp="1"/>
          </p:cNvSpPr>
          <p:nvPr>
            <p:ph type="title"/>
          </p:nvPr>
        </p:nvSpPr>
        <p:spPr/>
        <p:txBody>
          <a:bodyPr/>
          <a:lstStyle/>
          <a:p>
            <a:r>
              <a:rPr lang="en-US"/>
              <a:t>Click to edit Master title style</a:t>
            </a:r>
          </a:p>
        </p:txBody>
      </p:sp>
      <p:sp>
        <p:nvSpPr>
          <p:cNvPr id="29" name="Text Placeholder 28"/>
          <p:cNvSpPr>
            <a:spLocks noGrp="1"/>
          </p:cNvSpPr>
          <p:nvPr>
            <p:ph type="body" sz="quarter" idx="13" hasCustomPrompt="1"/>
          </p:nvPr>
        </p:nvSpPr>
        <p:spPr>
          <a:xfrm>
            <a:off x="1222217" y="356458"/>
            <a:ext cx="9759635" cy="255587"/>
          </a:xfrm>
        </p:spPr>
        <p:txBody>
          <a:bodyPr anchor="b">
            <a:noAutofit/>
          </a:bodyPr>
          <a:lstStyle>
            <a:lvl1pPr algn="ctr">
              <a:defRPr sz="1400" baseline="0"/>
            </a:lvl1pPr>
          </a:lstStyle>
          <a:p>
            <a:pPr lvl="0"/>
            <a:r>
              <a:rPr lang="en-US" dirty="0"/>
              <a:t>INTRO TITLE HERE</a:t>
            </a:r>
          </a:p>
        </p:txBody>
      </p:sp>
    </p:spTree>
    <p:extLst>
      <p:ext uri="{BB962C8B-B14F-4D97-AF65-F5344CB8AC3E}">
        <p14:creationId xmlns:p14="http://schemas.microsoft.com/office/powerpoint/2010/main" val="3265423177"/>
      </p:ext>
    </p:extLst>
  </p:cSld>
  <p:clrMapOvr>
    <a:masterClrMapping/>
  </p:clrMapOvr>
  <p:extLst mod="1">
    <p:ext uri="{DCECCB84-F9BA-43D5-87BE-67443E8EF086}">
      <p15:sldGuideLst xmlns:p15="http://schemas.microsoft.com/office/powerpoint/2012/main">
        <p15:guide id="1" orient="horz" pos="2160">
          <p15:clr>
            <a:srgbClr val="FBAE40"/>
          </p15:clr>
        </p15:guide>
        <p15:guide id="2" pos="3839">
          <p15:clr>
            <a:srgbClr val="FBAE40"/>
          </p15:clr>
        </p15:guide>
        <p15:guide id="3" orient="horz" pos="684">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ext_checked">
    <p:spTree>
      <p:nvGrpSpPr>
        <p:cNvPr id="1" name=""/>
        <p:cNvGrpSpPr/>
        <p:nvPr/>
      </p:nvGrpSpPr>
      <p:grpSpPr>
        <a:xfrm>
          <a:off x="0" y="0"/>
          <a:ext cx="0" cy="0"/>
          <a:chOff x="0" y="0"/>
          <a:chExt cx="0" cy="0"/>
        </a:xfrm>
      </p:grpSpPr>
      <p:sp>
        <p:nvSpPr>
          <p:cNvPr id="19" name="Content Placeholder 18"/>
          <p:cNvSpPr>
            <a:spLocks noGrp="1"/>
          </p:cNvSpPr>
          <p:nvPr>
            <p:ph sz="quarter" idx="12"/>
          </p:nvPr>
        </p:nvSpPr>
        <p:spPr>
          <a:xfrm>
            <a:off x="836894" y="1097280"/>
            <a:ext cx="10515958" cy="4733131"/>
          </a:xfrm>
        </p:spPr>
        <p:txBody>
          <a:bodyPr/>
          <a:lstStyle>
            <a:lvl1pPr marL="285750" indent="-285750">
              <a:buFont typeface="Wingdings" panose="05000000000000000000" pitchFamily="2" charset="2"/>
              <a:buChar char="ü"/>
              <a:defRPr/>
            </a:lvl1pPr>
            <a:lvl2pPr marL="0" indent="0">
              <a:buFont typeface="Arial" panose="020B0604020202020204" pitchFamily="34" charset="0"/>
              <a:buNone/>
              <a:defRPr/>
            </a:lvl2pPr>
            <a:lvl3pPr marL="0" indent="0">
              <a:buFont typeface="Arial" panose="020B0604020202020204" pitchFamily="34" charset="0"/>
              <a:buNone/>
              <a:defRPr/>
            </a:lvl3pPr>
            <a:lvl4pPr marL="0" indent="0">
              <a:buFont typeface="Arial" panose="020B0604020202020204" pitchFamily="34" charset="0"/>
              <a:buNone/>
              <a:defRPr/>
            </a:lvl4pPr>
            <a:lvl5pPr marL="0" indent="0">
              <a:buFont typeface="Arial" panose="020B0604020202020204" pitchFamily="34" charse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21" name="Group 20"/>
          <p:cNvGrpSpPr/>
          <p:nvPr/>
        </p:nvGrpSpPr>
        <p:grpSpPr>
          <a:xfrm>
            <a:off x="4988588" y="988717"/>
            <a:ext cx="2235822" cy="36007"/>
            <a:chOff x="9673249" y="2043533"/>
            <a:chExt cx="7919727" cy="127577"/>
          </a:xfrm>
        </p:grpSpPr>
        <p:sp>
          <p:nvSpPr>
            <p:cNvPr id="22" name="Rectangle 21"/>
            <p:cNvSpPr/>
            <p:nvPr/>
          </p:nvSpPr>
          <p:spPr>
            <a:xfrm>
              <a:off x="9673249" y="2043533"/>
              <a:ext cx="1201582" cy="127577"/>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3" name="Rectangle 22"/>
            <p:cNvSpPr/>
            <p:nvPr/>
          </p:nvSpPr>
          <p:spPr>
            <a:xfrm>
              <a:off x="10988831" y="2043533"/>
              <a:ext cx="1201582" cy="127577"/>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5" name="Rectangle 24"/>
            <p:cNvSpPr/>
            <p:nvPr/>
          </p:nvSpPr>
          <p:spPr>
            <a:xfrm>
              <a:off x="12351688" y="2043533"/>
              <a:ext cx="1201582" cy="127577"/>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6" name="Rectangle 25"/>
            <p:cNvSpPr/>
            <p:nvPr/>
          </p:nvSpPr>
          <p:spPr>
            <a:xfrm>
              <a:off x="13695169" y="2043533"/>
              <a:ext cx="1201582" cy="127577"/>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7" name="Rectangle 26"/>
            <p:cNvSpPr/>
            <p:nvPr/>
          </p:nvSpPr>
          <p:spPr>
            <a:xfrm>
              <a:off x="15026792" y="2043533"/>
              <a:ext cx="1201582" cy="127577"/>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8" name="Rectangle 27"/>
            <p:cNvSpPr/>
            <p:nvPr/>
          </p:nvSpPr>
          <p:spPr>
            <a:xfrm>
              <a:off x="16391394" y="2043533"/>
              <a:ext cx="1201582" cy="127577"/>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grpSp>
      <p:sp>
        <p:nvSpPr>
          <p:cNvPr id="2" name="Title 1"/>
          <p:cNvSpPr>
            <a:spLocks noGrp="1"/>
          </p:cNvSpPr>
          <p:nvPr>
            <p:ph type="title"/>
          </p:nvPr>
        </p:nvSpPr>
        <p:spPr/>
        <p:txBody>
          <a:bodyPr/>
          <a:lstStyle/>
          <a:p>
            <a:r>
              <a:rPr lang="en-US"/>
              <a:t>Click to edit Master title style</a:t>
            </a:r>
          </a:p>
        </p:txBody>
      </p:sp>
      <p:sp>
        <p:nvSpPr>
          <p:cNvPr id="30" name="Text Placeholder 28"/>
          <p:cNvSpPr>
            <a:spLocks noGrp="1"/>
          </p:cNvSpPr>
          <p:nvPr>
            <p:ph type="body" sz="quarter" idx="13" hasCustomPrompt="1"/>
          </p:nvPr>
        </p:nvSpPr>
        <p:spPr>
          <a:xfrm>
            <a:off x="1222217" y="356458"/>
            <a:ext cx="9759635" cy="255587"/>
          </a:xfrm>
        </p:spPr>
        <p:txBody>
          <a:bodyPr anchor="b">
            <a:noAutofit/>
          </a:bodyPr>
          <a:lstStyle>
            <a:lvl1pPr algn="ctr">
              <a:defRPr sz="1400" baseline="0"/>
            </a:lvl1pPr>
          </a:lstStyle>
          <a:p>
            <a:pPr lvl="0"/>
            <a:r>
              <a:rPr lang="en-US" dirty="0"/>
              <a:t>INTRO TITLE HERE</a:t>
            </a:r>
          </a:p>
        </p:txBody>
      </p:sp>
    </p:spTree>
    <p:extLst>
      <p:ext uri="{BB962C8B-B14F-4D97-AF65-F5344CB8AC3E}">
        <p14:creationId xmlns:p14="http://schemas.microsoft.com/office/powerpoint/2010/main" val="11218704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itle_blank">
    <p:spTree>
      <p:nvGrpSpPr>
        <p:cNvPr id="1" name=""/>
        <p:cNvGrpSpPr/>
        <p:nvPr/>
      </p:nvGrpSpPr>
      <p:grpSpPr>
        <a:xfrm>
          <a:off x="0" y="0"/>
          <a:ext cx="0" cy="0"/>
          <a:chOff x="0" y="0"/>
          <a:chExt cx="0" cy="0"/>
        </a:xfrm>
      </p:grpSpPr>
      <p:grpSp>
        <p:nvGrpSpPr>
          <p:cNvPr id="19" name="Group 18"/>
          <p:cNvGrpSpPr/>
          <p:nvPr/>
        </p:nvGrpSpPr>
        <p:grpSpPr>
          <a:xfrm>
            <a:off x="4988588" y="988717"/>
            <a:ext cx="2235822" cy="36007"/>
            <a:chOff x="9673249" y="2043533"/>
            <a:chExt cx="7919727" cy="127577"/>
          </a:xfrm>
        </p:grpSpPr>
        <p:sp>
          <p:nvSpPr>
            <p:cNvPr id="20" name="Rectangle 19"/>
            <p:cNvSpPr/>
            <p:nvPr/>
          </p:nvSpPr>
          <p:spPr>
            <a:xfrm>
              <a:off x="9673249" y="2043533"/>
              <a:ext cx="1201582" cy="127577"/>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1" name="Rectangle 20"/>
            <p:cNvSpPr/>
            <p:nvPr/>
          </p:nvSpPr>
          <p:spPr>
            <a:xfrm>
              <a:off x="10988831" y="2043533"/>
              <a:ext cx="1201582" cy="127577"/>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2" name="Rectangle 21"/>
            <p:cNvSpPr/>
            <p:nvPr/>
          </p:nvSpPr>
          <p:spPr>
            <a:xfrm>
              <a:off x="12351688" y="2043533"/>
              <a:ext cx="1201582" cy="127577"/>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3" name="Rectangle 22"/>
            <p:cNvSpPr/>
            <p:nvPr/>
          </p:nvSpPr>
          <p:spPr>
            <a:xfrm>
              <a:off x="13695169" y="2043533"/>
              <a:ext cx="1201582" cy="127577"/>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5" name="Rectangle 24"/>
            <p:cNvSpPr/>
            <p:nvPr/>
          </p:nvSpPr>
          <p:spPr>
            <a:xfrm>
              <a:off x="15026792" y="2043533"/>
              <a:ext cx="1201582" cy="127577"/>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6" name="Rectangle 25"/>
            <p:cNvSpPr/>
            <p:nvPr/>
          </p:nvSpPr>
          <p:spPr>
            <a:xfrm>
              <a:off x="16391394" y="2043533"/>
              <a:ext cx="1201582" cy="127577"/>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grpSp>
      <p:sp>
        <p:nvSpPr>
          <p:cNvPr id="2" name="Title 1"/>
          <p:cNvSpPr>
            <a:spLocks noGrp="1"/>
          </p:cNvSpPr>
          <p:nvPr>
            <p:ph type="title"/>
          </p:nvPr>
        </p:nvSpPr>
        <p:spPr/>
        <p:txBody>
          <a:bodyPr/>
          <a:lstStyle/>
          <a:p>
            <a:r>
              <a:rPr lang="en-US"/>
              <a:t>Click to edit Master title style</a:t>
            </a:r>
            <a:endParaRPr lang="en-US" dirty="0"/>
          </a:p>
        </p:txBody>
      </p:sp>
      <p:sp>
        <p:nvSpPr>
          <p:cNvPr id="28" name="Text Placeholder 28"/>
          <p:cNvSpPr>
            <a:spLocks noGrp="1"/>
          </p:cNvSpPr>
          <p:nvPr>
            <p:ph type="body" sz="quarter" idx="13" hasCustomPrompt="1"/>
          </p:nvPr>
        </p:nvSpPr>
        <p:spPr>
          <a:xfrm>
            <a:off x="1222217" y="356458"/>
            <a:ext cx="9759635" cy="255587"/>
          </a:xfrm>
        </p:spPr>
        <p:txBody>
          <a:bodyPr anchor="b">
            <a:noAutofit/>
          </a:bodyPr>
          <a:lstStyle>
            <a:lvl1pPr algn="ctr">
              <a:defRPr sz="1400" baseline="0"/>
            </a:lvl1pPr>
          </a:lstStyle>
          <a:p>
            <a:pPr lvl="0"/>
            <a:r>
              <a:rPr lang="en-US" dirty="0"/>
              <a:t>INTRO TITLE HERE</a:t>
            </a:r>
          </a:p>
        </p:txBody>
      </p:sp>
    </p:spTree>
    <p:extLst>
      <p:ext uri="{BB962C8B-B14F-4D97-AF65-F5344CB8AC3E}">
        <p14:creationId xmlns:p14="http://schemas.microsoft.com/office/powerpoint/2010/main" val="205234941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4_Big Image Placeholder">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1588" y="0"/>
            <a:ext cx="6082504" cy="6858000"/>
          </a:xfrm>
          <a:effectLst/>
        </p:spPr>
        <p:txBody>
          <a:bodyPr>
            <a:normAutofit/>
          </a:bodyPr>
          <a:lstStyle>
            <a:lvl1pPr marL="0" indent="0">
              <a:buNone/>
              <a:defRPr sz="2100">
                <a:ln>
                  <a:noFill/>
                </a:ln>
                <a:solidFill>
                  <a:schemeClr val="bg1">
                    <a:lumMod val="85000"/>
                  </a:schemeClr>
                </a:solidFill>
              </a:defRPr>
            </a:lvl1pPr>
          </a:lstStyle>
          <a:p>
            <a:r>
              <a:rPr lang="en-US"/>
              <a:t>Click icon to add picture</a:t>
            </a:r>
            <a:endParaRPr lang="en-US" dirty="0"/>
          </a:p>
        </p:txBody>
      </p:sp>
    </p:spTree>
    <p:extLst>
      <p:ext uri="{BB962C8B-B14F-4D97-AF65-F5344CB8AC3E}">
        <p14:creationId xmlns:p14="http://schemas.microsoft.com/office/powerpoint/2010/main" val="29442424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allery_06">
    <p:spTree>
      <p:nvGrpSpPr>
        <p:cNvPr id="1" name=""/>
        <p:cNvGrpSpPr/>
        <p:nvPr/>
      </p:nvGrpSpPr>
      <p:grpSpPr>
        <a:xfrm>
          <a:off x="0" y="0"/>
          <a:ext cx="0" cy="0"/>
          <a:chOff x="0" y="0"/>
          <a:chExt cx="0" cy="0"/>
        </a:xfrm>
      </p:grpSpPr>
      <p:sp>
        <p:nvSpPr>
          <p:cNvPr id="24" name="Picture Placeholder 2"/>
          <p:cNvSpPr>
            <a:spLocks noGrp="1"/>
          </p:cNvSpPr>
          <p:nvPr>
            <p:ph type="pic" sz="quarter" idx="32" hasCustomPrompt="1"/>
          </p:nvPr>
        </p:nvSpPr>
        <p:spPr>
          <a:xfrm>
            <a:off x="6110525" y="8116"/>
            <a:ext cx="1368067" cy="1368067"/>
          </a:xfrm>
          <a:prstGeom prst="rect">
            <a:avLst/>
          </a:prstGeom>
        </p:spPr>
        <p:txBody>
          <a:bodyPr vert="horz" anchor="t">
            <a:normAutofit/>
          </a:bodyPr>
          <a:lstStyle>
            <a:lvl1pPr marL="0" indent="0" algn="l">
              <a:buNone/>
              <a:defRPr sz="934">
                <a:solidFill>
                  <a:srgbClr val="404040"/>
                </a:solidFill>
                <a:latin typeface="Open Sans"/>
                <a:cs typeface="Open Sans"/>
              </a:defRPr>
            </a:lvl1pPr>
          </a:lstStyle>
          <a:p>
            <a:r>
              <a:rPr lang="en-US" dirty="0"/>
              <a:t>Insert Image</a:t>
            </a:r>
          </a:p>
        </p:txBody>
      </p:sp>
      <p:sp>
        <p:nvSpPr>
          <p:cNvPr id="25" name="Picture Placeholder 2"/>
          <p:cNvSpPr>
            <a:spLocks noGrp="1"/>
          </p:cNvSpPr>
          <p:nvPr>
            <p:ph type="pic" sz="quarter" idx="33" hasCustomPrompt="1"/>
          </p:nvPr>
        </p:nvSpPr>
        <p:spPr>
          <a:xfrm>
            <a:off x="6110525" y="1373716"/>
            <a:ext cx="1368067" cy="1368067"/>
          </a:xfrm>
          <a:prstGeom prst="rect">
            <a:avLst/>
          </a:prstGeom>
        </p:spPr>
        <p:txBody>
          <a:bodyPr vert="horz" anchor="t">
            <a:normAutofit/>
          </a:bodyPr>
          <a:lstStyle>
            <a:lvl1pPr marL="0" indent="0" algn="l">
              <a:buNone/>
              <a:defRPr sz="934">
                <a:solidFill>
                  <a:srgbClr val="404040"/>
                </a:solidFill>
                <a:latin typeface="Open Sans"/>
                <a:cs typeface="Open Sans"/>
              </a:defRPr>
            </a:lvl1pPr>
          </a:lstStyle>
          <a:p>
            <a:r>
              <a:rPr lang="en-US" dirty="0"/>
              <a:t>Insert Image</a:t>
            </a:r>
          </a:p>
        </p:txBody>
      </p:sp>
      <p:sp>
        <p:nvSpPr>
          <p:cNvPr id="26" name="Picture Placeholder 2"/>
          <p:cNvSpPr>
            <a:spLocks noGrp="1"/>
          </p:cNvSpPr>
          <p:nvPr>
            <p:ph type="pic" sz="quarter" idx="34" hasCustomPrompt="1"/>
          </p:nvPr>
        </p:nvSpPr>
        <p:spPr>
          <a:xfrm>
            <a:off x="6110525" y="2741783"/>
            <a:ext cx="1368067" cy="1368067"/>
          </a:xfrm>
          <a:prstGeom prst="rect">
            <a:avLst/>
          </a:prstGeom>
        </p:spPr>
        <p:txBody>
          <a:bodyPr vert="horz" anchor="t">
            <a:normAutofit/>
          </a:bodyPr>
          <a:lstStyle>
            <a:lvl1pPr marL="0" indent="0" algn="l">
              <a:buNone/>
              <a:defRPr sz="934">
                <a:solidFill>
                  <a:srgbClr val="404040"/>
                </a:solidFill>
                <a:latin typeface="Open Sans"/>
                <a:cs typeface="Open Sans"/>
              </a:defRPr>
            </a:lvl1pPr>
          </a:lstStyle>
          <a:p>
            <a:r>
              <a:rPr lang="en-US" dirty="0"/>
              <a:t>Insert Image</a:t>
            </a:r>
          </a:p>
        </p:txBody>
      </p:sp>
      <p:sp>
        <p:nvSpPr>
          <p:cNvPr id="27" name="Picture Placeholder 2"/>
          <p:cNvSpPr>
            <a:spLocks noGrp="1"/>
          </p:cNvSpPr>
          <p:nvPr>
            <p:ph type="pic" sz="quarter" idx="35" hasCustomPrompt="1"/>
          </p:nvPr>
        </p:nvSpPr>
        <p:spPr>
          <a:xfrm>
            <a:off x="6110525" y="4109849"/>
            <a:ext cx="1368067" cy="1368067"/>
          </a:xfrm>
          <a:prstGeom prst="rect">
            <a:avLst/>
          </a:prstGeom>
        </p:spPr>
        <p:txBody>
          <a:bodyPr vert="horz" anchor="t">
            <a:normAutofit/>
          </a:bodyPr>
          <a:lstStyle>
            <a:lvl1pPr marL="0" indent="0" algn="l">
              <a:buNone/>
              <a:defRPr sz="934">
                <a:solidFill>
                  <a:srgbClr val="404040"/>
                </a:solidFill>
                <a:latin typeface="Open Sans"/>
                <a:cs typeface="Open Sans"/>
              </a:defRPr>
            </a:lvl1pPr>
          </a:lstStyle>
          <a:p>
            <a:r>
              <a:rPr lang="en-US" dirty="0"/>
              <a:t>Insert Image</a:t>
            </a:r>
          </a:p>
        </p:txBody>
      </p:sp>
      <p:sp>
        <p:nvSpPr>
          <p:cNvPr id="28" name="Picture Placeholder 2"/>
          <p:cNvSpPr>
            <a:spLocks noGrp="1"/>
          </p:cNvSpPr>
          <p:nvPr>
            <p:ph type="pic" sz="quarter" idx="36" hasCustomPrompt="1"/>
          </p:nvPr>
        </p:nvSpPr>
        <p:spPr>
          <a:xfrm>
            <a:off x="6110525" y="5481467"/>
            <a:ext cx="1368067" cy="1368067"/>
          </a:xfrm>
          <a:prstGeom prst="rect">
            <a:avLst/>
          </a:prstGeom>
        </p:spPr>
        <p:txBody>
          <a:bodyPr vert="horz" anchor="t">
            <a:normAutofit/>
          </a:bodyPr>
          <a:lstStyle>
            <a:lvl1pPr marL="0" indent="0" algn="l">
              <a:buNone/>
              <a:defRPr sz="934">
                <a:solidFill>
                  <a:srgbClr val="404040"/>
                </a:solidFill>
                <a:latin typeface="Open Sans"/>
                <a:cs typeface="Open Sans"/>
              </a:defRPr>
            </a:lvl1pPr>
          </a:lstStyle>
          <a:p>
            <a:r>
              <a:rPr lang="en-US" dirty="0"/>
              <a:t>Insert Image</a:t>
            </a:r>
          </a:p>
        </p:txBody>
      </p:sp>
      <p:sp>
        <p:nvSpPr>
          <p:cNvPr id="29" name="Picture Placeholder 2"/>
          <p:cNvSpPr>
            <a:spLocks noGrp="1"/>
          </p:cNvSpPr>
          <p:nvPr>
            <p:ph type="pic" sz="quarter" idx="37" hasCustomPrompt="1"/>
          </p:nvPr>
        </p:nvSpPr>
        <p:spPr>
          <a:xfrm>
            <a:off x="7478592" y="8116"/>
            <a:ext cx="1368067" cy="1368067"/>
          </a:xfrm>
          <a:prstGeom prst="rect">
            <a:avLst/>
          </a:prstGeom>
        </p:spPr>
        <p:txBody>
          <a:bodyPr vert="horz" anchor="t">
            <a:normAutofit/>
          </a:bodyPr>
          <a:lstStyle>
            <a:lvl1pPr marL="0" indent="0" algn="l">
              <a:buNone/>
              <a:defRPr sz="934">
                <a:solidFill>
                  <a:srgbClr val="404040"/>
                </a:solidFill>
                <a:latin typeface="Open Sans"/>
                <a:cs typeface="Open Sans"/>
              </a:defRPr>
            </a:lvl1pPr>
          </a:lstStyle>
          <a:p>
            <a:r>
              <a:rPr lang="en-US" dirty="0"/>
              <a:t>Insert Image</a:t>
            </a:r>
          </a:p>
        </p:txBody>
      </p:sp>
      <p:sp>
        <p:nvSpPr>
          <p:cNvPr id="30" name="Picture Placeholder 2"/>
          <p:cNvSpPr>
            <a:spLocks noGrp="1"/>
          </p:cNvSpPr>
          <p:nvPr>
            <p:ph type="pic" sz="quarter" idx="38" hasCustomPrompt="1"/>
          </p:nvPr>
        </p:nvSpPr>
        <p:spPr>
          <a:xfrm>
            <a:off x="7478592" y="1373716"/>
            <a:ext cx="1368067" cy="1368067"/>
          </a:xfrm>
          <a:prstGeom prst="rect">
            <a:avLst/>
          </a:prstGeom>
        </p:spPr>
        <p:txBody>
          <a:bodyPr vert="horz" anchor="t">
            <a:normAutofit/>
          </a:bodyPr>
          <a:lstStyle>
            <a:lvl1pPr marL="0" indent="0" algn="l">
              <a:buNone/>
              <a:defRPr sz="934">
                <a:solidFill>
                  <a:srgbClr val="404040"/>
                </a:solidFill>
                <a:latin typeface="Open Sans"/>
                <a:cs typeface="Open Sans"/>
              </a:defRPr>
            </a:lvl1pPr>
          </a:lstStyle>
          <a:p>
            <a:r>
              <a:rPr lang="en-US" dirty="0"/>
              <a:t>Insert Image</a:t>
            </a:r>
          </a:p>
        </p:txBody>
      </p:sp>
      <p:sp>
        <p:nvSpPr>
          <p:cNvPr id="31" name="Picture Placeholder 2"/>
          <p:cNvSpPr>
            <a:spLocks noGrp="1"/>
          </p:cNvSpPr>
          <p:nvPr>
            <p:ph type="pic" sz="quarter" idx="39" hasCustomPrompt="1"/>
          </p:nvPr>
        </p:nvSpPr>
        <p:spPr>
          <a:xfrm>
            <a:off x="7478592" y="2741783"/>
            <a:ext cx="1368067" cy="1368067"/>
          </a:xfrm>
          <a:prstGeom prst="rect">
            <a:avLst/>
          </a:prstGeom>
        </p:spPr>
        <p:txBody>
          <a:bodyPr vert="horz" anchor="t">
            <a:normAutofit/>
          </a:bodyPr>
          <a:lstStyle>
            <a:lvl1pPr marL="0" indent="0" algn="l">
              <a:buNone/>
              <a:defRPr sz="934">
                <a:solidFill>
                  <a:srgbClr val="404040"/>
                </a:solidFill>
                <a:latin typeface="Open Sans"/>
                <a:cs typeface="Open Sans"/>
              </a:defRPr>
            </a:lvl1pPr>
          </a:lstStyle>
          <a:p>
            <a:r>
              <a:rPr lang="en-US" dirty="0"/>
              <a:t>Insert Image</a:t>
            </a:r>
          </a:p>
        </p:txBody>
      </p:sp>
      <p:sp>
        <p:nvSpPr>
          <p:cNvPr id="32" name="Picture Placeholder 2"/>
          <p:cNvSpPr>
            <a:spLocks noGrp="1"/>
          </p:cNvSpPr>
          <p:nvPr>
            <p:ph type="pic" sz="quarter" idx="40" hasCustomPrompt="1"/>
          </p:nvPr>
        </p:nvSpPr>
        <p:spPr>
          <a:xfrm>
            <a:off x="7478592" y="4109849"/>
            <a:ext cx="1368067" cy="1368067"/>
          </a:xfrm>
          <a:prstGeom prst="rect">
            <a:avLst/>
          </a:prstGeom>
        </p:spPr>
        <p:txBody>
          <a:bodyPr vert="horz" anchor="t">
            <a:normAutofit/>
          </a:bodyPr>
          <a:lstStyle>
            <a:lvl1pPr marL="0" indent="0" algn="l">
              <a:buNone/>
              <a:defRPr sz="934">
                <a:solidFill>
                  <a:srgbClr val="404040"/>
                </a:solidFill>
                <a:latin typeface="Open Sans"/>
                <a:cs typeface="Open Sans"/>
              </a:defRPr>
            </a:lvl1pPr>
          </a:lstStyle>
          <a:p>
            <a:r>
              <a:rPr lang="en-US" dirty="0"/>
              <a:t>Insert Image</a:t>
            </a:r>
          </a:p>
        </p:txBody>
      </p:sp>
      <p:sp>
        <p:nvSpPr>
          <p:cNvPr id="33" name="Picture Placeholder 2"/>
          <p:cNvSpPr>
            <a:spLocks noGrp="1"/>
          </p:cNvSpPr>
          <p:nvPr>
            <p:ph type="pic" sz="quarter" idx="41" hasCustomPrompt="1"/>
          </p:nvPr>
        </p:nvSpPr>
        <p:spPr>
          <a:xfrm>
            <a:off x="7478592" y="5481467"/>
            <a:ext cx="1368067" cy="1368067"/>
          </a:xfrm>
          <a:prstGeom prst="rect">
            <a:avLst/>
          </a:prstGeom>
        </p:spPr>
        <p:txBody>
          <a:bodyPr vert="horz" anchor="t">
            <a:normAutofit/>
          </a:bodyPr>
          <a:lstStyle>
            <a:lvl1pPr marL="0" indent="0" algn="l">
              <a:buNone/>
              <a:defRPr sz="934">
                <a:solidFill>
                  <a:srgbClr val="404040"/>
                </a:solidFill>
                <a:latin typeface="Open Sans"/>
                <a:cs typeface="Open Sans"/>
              </a:defRPr>
            </a:lvl1pPr>
          </a:lstStyle>
          <a:p>
            <a:r>
              <a:rPr lang="en-US" dirty="0"/>
              <a:t>Insert Image</a:t>
            </a:r>
          </a:p>
        </p:txBody>
      </p:sp>
      <p:sp>
        <p:nvSpPr>
          <p:cNvPr id="34" name="Picture Placeholder 2"/>
          <p:cNvSpPr>
            <a:spLocks noGrp="1"/>
          </p:cNvSpPr>
          <p:nvPr>
            <p:ph type="pic" sz="quarter" idx="42" hasCustomPrompt="1"/>
          </p:nvPr>
        </p:nvSpPr>
        <p:spPr>
          <a:xfrm>
            <a:off x="8846658" y="8116"/>
            <a:ext cx="1368067" cy="1368067"/>
          </a:xfrm>
          <a:prstGeom prst="rect">
            <a:avLst/>
          </a:prstGeom>
        </p:spPr>
        <p:txBody>
          <a:bodyPr vert="horz" anchor="t">
            <a:normAutofit/>
          </a:bodyPr>
          <a:lstStyle>
            <a:lvl1pPr marL="0" indent="0" algn="l">
              <a:buNone/>
              <a:defRPr sz="934">
                <a:solidFill>
                  <a:srgbClr val="404040"/>
                </a:solidFill>
                <a:latin typeface="Open Sans"/>
                <a:cs typeface="Open Sans"/>
              </a:defRPr>
            </a:lvl1pPr>
          </a:lstStyle>
          <a:p>
            <a:r>
              <a:rPr lang="en-US" dirty="0"/>
              <a:t>Insert Image</a:t>
            </a:r>
          </a:p>
        </p:txBody>
      </p:sp>
      <p:sp>
        <p:nvSpPr>
          <p:cNvPr id="35" name="Picture Placeholder 2"/>
          <p:cNvSpPr>
            <a:spLocks noGrp="1"/>
          </p:cNvSpPr>
          <p:nvPr>
            <p:ph type="pic" sz="quarter" idx="43" hasCustomPrompt="1"/>
          </p:nvPr>
        </p:nvSpPr>
        <p:spPr>
          <a:xfrm>
            <a:off x="8846658" y="1373716"/>
            <a:ext cx="1368067" cy="1368067"/>
          </a:xfrm>
          <a:prstGeom prst="rect">
            <a:avLst/>
          </a:prstGeom>
        </p:spPr>
        <p:txBody>
          <a:bodyPr vert="horz" anchor="t">
            <a:normAutofit/>
          </a:bodyPr>
          <a:lstStyle>
            <a:lvl1pPr marL="0" indent="0" algn="l">
              <a:buNone/>
              <a:defRPr sz="934">
                <a:solidFill>
                  <a:srgbClr val="404040"/>
                </a:solidFill>
                <a:latin typeface="Open Sans"/>
                <a:cs typeface="Open Sans"/>
              </a:defRPr>
            </a:lvl1pPr>
          </a:lstStyle>
          <a:p>
            <a:r>
              <a:rPr lang="en-US" dirty="0"/>
              <a:t>Insert Image</a:t>
            </a:r>
          </a:p>
        </p:txBody>
      </p:sp>
      <p:sp>
        <p:nvSpPr>
          <p:cNvPr id="36" name="Picture Placeholder 2"/>
          <p:cNvSpPr>
            <a:spLocks noGrp="1"/>
          </p:cNvSpPr>
          <p:nvPr>
            <p:ph type="pic" sz="quarter" idx="44" hasCustomPrompt="1"/>
          </p:nvPr>
        </p:nvSpPr>
        <p:spPr>
          <a:xfrm>
            <a:off x="8846658" y="2741783"/>
            <a:ext cx="1368067" cy="1368067"/>
          </a:xfrm>
          <a:prstGeom prst="rect">
            <a:avLst/>
          </a:prstGeom>
        </p:spPr>
        <p:txBody>
          <a:bodyPr vert="horz" anchor="t">
            <a:normAutofit/>
          </a:bodyPr>
          <a:lstStyle>
            <a:lvl1pPr marL="0" indent="0" algn="l">
              <a:buNone/>
              <a:defRPr sz="934">
                <a:solidFill>
                  <a:srgbClr val="404040"/>
                </a:solidFill>
                <a:latin typeface="Open Sans"/>
                <a:cs typeface="Open Sans"/>
              </a:defRPr>
            </a:lvl1pPr>
          </a:lstStyle>
          <a:p>
            <a:r>
              <a:rPr lang="en-US" dirty="0"/>
              <a:t>Insert Image</a:t>
            </a:r>
          </a:p>
        </p:txBody>
      </p:sp>
      <p:sp>
        <p:nvSpPr>
          <p:cNvPr id="37" name="Picture Placeholder 2"/>
          <p:cNvSpPr>
            <a:spLocks noGrp="1"/>
          </p:cNvSpPr>
          <p:nvPr>
            <p:ph type="pic" sz="quarter" idx="45" hasCustomPrompt="1"/>
          </p:nvPr>
        </p:nvSpPr>
        <p:spPr>
          <a:xfrm>
            <a:off x="8846658" y="4109849"/>
            <a:ext cx="1368067" cy="1368067"/>
          </a:xfrm>
          <a:prstGeom prst="rect">
            <a:avLst/>
          </a:prstGeom>
        </p:spPr>
        <p:txBody>
          <a:bodyPr vert="horz" anchor="t">
            <a:normAutofit/>
          </a:bodyPr>
          <a:lstStyle>
            <a:lvl1pPr marL="0" indent="0" algn="l">
              <a:buNone/>
              <a:defRPr sz="934">
                <a:solidFill>
                  <a:srgbClr val="404040"/>
                </a:solidFill>
                <a:latin typeface="Open Sans"/>
                <a:cs typeface="Open Sans"/>
              </a:defRPr>
            </a:lvl1pPr>
          </a:lstStyle>
          <a:p>
            <a:r>
              <a:rPr lang="en-US" dirty="0"/>
              <a:t>Insert Image</a:t>
            </a:r>
          </a:p>
        </p:txBody>
      </p:sp>
      <p:sp>
        <p:nvSpPr>
          <p:cNvPr id="38" name="Picture Placeholder 2"/>
          <p:cNvSpPr>
            <a:spLocks noGrp="1"/>
          </p:cNvSpPr>
          <p:nvPr>
            <p:ph type="pic" sz="quarter" idx="46" hasCustomPrompt="1"/>
          </p:nvPr>
        </p:nvSpPr>
        <p:spPr>
          <a:xfrm>
            <a:off x="8846658" y="5481467"/>
            <a:ext cx="1368067" cy="1368067"/>
          </a:xfrm>
          <a:prstGeom prst="rect">
            <a:avLst/>
          </a:prstGeom>
        </p:spPr>
        <p:txBody>
          <a:bodyPr vert="horz" anchor="t">
            <a:normAutofit/>
          </a:bodyPr>
          <a:lstStyle>
            <a:lvl1pPr marL="0" indent="0" algn="l">
              <a:buNone/>
              <a:defRPr sz="934">
                <a:solidFill>
                  <a:srgbClr val="404040"/>
                </a:solidFill>
                <a:latin typeface="Open Sans"/>
                <a:cs typeface="Open Sans"/>
              </a:defRPr>
            </a:lvl1pPr>
          </a:lstStyle>
          <a:p>
            <a:r>
              <a:rPr lang="en-US" dirty="0"/>
              <a:t>Insert Image</a:t>
            </a:r>
          </a:p>
        </p:txBody>
      </p:sp>
      <p:sp>
        <p:nvSpPr>
          <p:cNvPr id="39" name="Picture Placeholder 2"/>
          <p:cNvSpPr>
            <a:spLocks noGrp="1"/>
          </p:cNvSpPr>
          <p:nvPr>
            <p:ph type="pic" sz="quarter" idx="47" hasCustomPrompt="1"/>
          </p:nvPr>
        </p:nvSpPr>
        <p:spPr>
          <a:xfrm>
            <a:off x="10214725" y="8116"/>
            <a:ext cx="1368067" cy="1368067"/>
          </a:xfrm>
          <a:prstGeom prst="rect">
            <a:avLst/>
          </a:prstGeom>
        </p:spPr>
        <p:txBody>
          <a:bodyPr vert="horz" anchor="t">
            <a:normAutofit/>
          </a:bodyPr>
          <a:lstStyle>
            <a:lvl1pPr marL="0" indent="0" algn="l">
              <a:buNone/>
              <a:defRPr sz="934">
                <a:solidFill>
                  <a:srgbClr val="404040"/>
                </a:solidFill>
                <a:latin typeface="Open Sans"/>
                <a:cs typeface="Open Sans"/>
              </a:defRPr>
            </a:lvl1pPr>
          </a:lstStyle>
          <a:p>
            <a:r>
              <a:rPr lang="en-US" dirty="0"/>
              <a:t>Insert Image</a:t>
            </a:r>
          </a:p>
        </p:txBody>
      </p:sp>
      <p:sp>
        <p:nvSpPr>
          <p:cNvPr id="40" name="Picture Placeholder 2"/>
          <p:cNvSpPr>
            <a:spLocks noGrp="1"/>
          </p:cNvSpPr>
          <p:nvPr>
            <p:ph type="pic" sz="quarter" idx="48" hasCustomPrompt="1"/>
          </p:nvPr>
        </p:nvSpPr>
        <p:spPr>
          <a:xfrm>
            <a:off x="10214725" y="1373716"/>
            <a:ext cx="1368067" cy="1368067"/>
          </a:xfrm>
          <a:prstGeom prst="rect">
            <a:avLst/>
          </a:prstGeom>
        </p:spPr>
        <p:txBody>
          <a:bodyPr vert="horz" anchor="t">
            <a:normAutofit/>
          </a:bodyPr>
          <a:lstStyle>
            <a:lvl1pPr marL="0" indent="0" algn="l">
              <a:buNone/>
              <a:defRPr sz="934">
                <a:solidFill>
                  <a:srgbClr val="404040"/>
                </a:solidFill>
                <a:latin typeface="Open Sans"/>
                <a:cs typeface="Open Sans"/>
              </a:defRPr>
            </a:lvl1pPr>
          </a:lstStyle>
          <a:p>
            <a:r>
              <a:rPr lang="en-US" dirty="0"/>
              <a:t>Insert Image</a:t>
            </a:r>
          </a:p>
        </p:txBody>
      </p:sp>
      <p:sp>
        <p:nvSpPr>
          <p:cNvPr id="41" name="Picture Placeholder 2"/>
          <p:cNvSpPr>
            <a:spLocks noGrp="1"/>
          </p:cNvSpPr>
          <p:nvPr>
            <p:ph type="pic" sz="quarter" idx="49" hasCustomPrompt="1"/>
          </p:nvPr>
        </p:nvSpPr>
        <p:spPr>
          <a:xfrm>
            <a:off x="10214725" y="2741783"/>
            <a:ext cx="1368067" cy="1368067"/>
          </a:xfrm>
          <a:prstGeom prst="rect">
            <a:avLst/>
          </a:prstGeom>
        </p:spPr>
        <p:txBody>
          <a:bodyPr vert="horz" anchor="t">
            <a:normAutofit/>
          </a:bodyPr>
          <a:lstStyle>
            <a:lvl1pPr marL="0" indent="0" algn="l">
              <a:buNone/>
              <a:defRPr sz="934">
                <a:solidFill>
                  <a:srgbClr val="404040"/>
                </a:solidFill>
                <a:latin typeface="Open Sans"/>
                <a:cs typeface="Open Sans"/>
              </a:defRPr>
            </a:lvl1pPr>
          </a:lstStyle>
          <a:p>
            <a:r>
              <a:rPr lang="en-US" dirty="0"/>
              <a:t>Insert Image</a:t>
            </a:r>
          </a:p>
        </p:txBody>
      </p:sp>
      <p:sp>
        <p:nvSpPr>
          <p:cNvPr id="42" name="Picture Placeholder 2"/>
          <p:cNvSpPr>
            <a:spLocks noGrp="1"/>
          </p:cNvSpPr>
          <p:nvPr>
            <p:ph type="pic" sz="quarter" idx="50" hasCustomPrompt="1"/>
          </p:nvPr>
        </p:nvSpPr>
        <p:spPr>
          <a:xfrm>
            <a:off x="10214725" y="4109849"/>
            <a:ext cx="1368067" cy="1368067"/>
          </a:xfrm>
          <a:prstGeom prst="rect">
            <a:avLst/>
          </a:prstGeom>
        </p:spPr>
        <p:txBody>
          <a:bodyPr vert="horz" anchor="t">
            <a:normAutofit/>
          </a:bodyPr>
          <a:lstStyle>
            <a:lvl1pPr marL="0" indent="0" algn="l">
              <a:buNone/>
              <a:defRPr sz="934">
                <a:solidFill>
                  <a:srgbClr val="404040"/>
                </a:solidFill>
                <a:latin typeface="Open Sans"/>
                <a:cs typeface="Open Sans"/>
              </a:defRPr>
            </a:lvl1pPr>
          </a:lstStyle>
          <a:p>
            <a:r>
              <a:rPr lang="en-US" dirty="0"/>
              <a:t>Insert Image</a:t>
            </a:r>
          </a:p>
        </p:txBody>
      </p:sp>
      <p:sp>
        <p:nvSpPr>
          <p:cNvPr id="43" name="Picture Placeholder 2"/>
          <p:cNvSpPr>
            <a:spLocks noGrp="1"/>
          </p:cNvSpPr>
          <p:nvPr>
            <p:ph type="pic" sz="quarter" idx="51" hasCustomPrompt="1"/>
          </p:nvPr>
        </p:nvSpPr>
        <p:spPr>
          <a:xfrm>
            <a:off x="10214725" y="5481467"/>
            <a:ext cx="1368067" cy="1368067"/>
          </a:xfrm>
          <a:prstGeom prst="rect">
            <a:avLst/>
          </a:prstGeom>
        </p:spPr>
        <p:txBody>
          <a:bodyPr vert="horz" anchor="t">
            <a:normAutofit/>
          </a:bodyPr>
          <a:lstStyle>
            <a:lvl1pPr marL="0" indent="0" algn="l">
              <a:buNone/>
              <a:defRPr sz="934">
                <a:solidFill>
                  <a:srgbClr val="404040"/>
                </a:solidFill>
                <a:latin typeface="Open Sans"/>
                <a:cs typeface="Open Sans"/>
              </a:defRPr>
            </a:lvl1pPr>
          </a:lstStyle>
          <a:p>
            <a:r>
              <a:rPr lang="en-US" dirty="0"/>
              <a:t>Insert Image</a:t>
            </a:r>
          </a:p>
        </p:txBody>
      </p:sp>
      <p:sp>
        <p:nvSpPr>
          <p:cNvPr id="44" name="Picture Placeholder 2"/>
          <p:cNvSpPr>
            <a:spLocks noGrp="1"/>
          </p:cNvSpPr>
          <p:nvPr>
            <p:ph type="pic" sz="quarter" idx="52" hasCustomPrompt="1"/>
          </p:nvPr>
        </p:nvSpPr>
        <p:spPr>
          <a:xfrm>
            <a:off x="638259" y="8403"/>
            <a:ext cx="1368067" cy="1368067"/>
          </a:xfrm>
          <a:prstGeom prst="rect">
            <a:avLst/>
          </a:prstGeom>
        </p:spPr>
        <p:txBody>
          <a:bodyPr vert="horz" anchor="t">
            <a:normAutofit/>
          </a:bodyPr>
          <a:lstStyle>
            <a:lvl1pPr marL="0" indent="0" algn="l">
              <a:buNone/>
              <a:defRPr sz="934">
                <a:solidFill>
                  <a:srgbClr val="404040"/>
                </a:solidFill>
                <a:latin typeface="Open Sans"/>
                <a:cs typeface="Open Sans"/>
              </a:defRPr>
            </a:lvl1pPr>
          </a:lstStyle>
          <a:p>
            <a:r>
              <a:rPr lang="en-US" dirty="0"/>
              <a:t>Insert Image</a:t>
            </a:r>
          </a:p>
        </p:txBody>
      </p:sp>
      <p:sp>
        <p:nvSpPr>
          <p:cNvPr id="45" name="Picture Placeholder 2"/>
          <p:cNvSpPr>
            <a:spLocks noGrp="1"/>
          </p:cNvSpPr>
          <p:nvPr>
            <p:ph type="pic" sz="quarter" idx="53" hasCustomPrompt="1"/>
          </p:nvPr>
        </p:nvSpPr>
        <p:spPr>
          <a:xfrm>
            <a:off x="638259" y="1374002"/>
            <a:ext cx="1368067" cy="1368067"/>
          </a:xfrm>
          <a:prstGeom prst="rect">
            <a:avLst/>
          </a:prstGeom>
        </p:spPr>
        <p:txBody>
          <a:bodyPr vert="horz" anchor="t">
            <a:normAutofit/>
          </a:bodyPr>
          <a:lstStyle>
            <a:lvl1pPr marL="0" indent="0" algn="l">
              <a:buNone/>
              <a:defRPr sz="934">
                <a:solidFill>
                  <a:srgbClr val="404040"/>
                </a:solidFill>
                <a:latin typeface="Open Sans"/>
                <a:cs typeface="Open Sans"/>
              </a:defRPr>
            </a:lvl1pPr>
          </a:lstStyle>
          <a:p>
            <a:r>
              <a:rPr lang="en-US" dirty="0"/>
              <a:t>Insert Image</a:t>
            </a:r>
          </a:p>
        </p:txBody>
      </p:sp>
      <p:sp>
        <p:nvSpPr>
          <p:cNvPr id="46" name="Picture Placeholder 2"/>
          <p:cNvSpPr>
            <a:spLocks noGrp="1"/>
          </p:cNvSpPr>
          <p:nvPr>
            <p:ph type="pic" sz="quarter" idx="54" hasCustomPrompt="1"/>
          </p:nvPr>
        </p:nvSpPr>
        <p:spPr>
          <a:xfrm>
            <a:off x="638259" y="2742070"/>
            <a:ext cx="1368067" cy="1368067"/>
          </a:xfrm>
          <a:prstGeom prst="rect">
            <a:avLst/>
          </a:prstGeom>
        </p:spPr>
        <p:txBody>
          <a:bodyPr vert="horz" anchor="t">
            <a:normAutofit/>
          </a:bodyPr>
          <a:lstStyle>
            <a:lvl1pPr marL="0" indent="0" algn="l">
              <a:buNone/>
              <a:defRPr sz="934">
                <a:solidFill>
                  <a:srgbClr val="404040"/>
                </a:solidFill>
                <a:latin typeface="Open Sans"/>
                <a:cs typeface="Open Sans"/>
              </a:defRPr>
            </a:lvl1pPr>
          </a:lstStyle>
          <a:p>
            <a:r>
              <a:rPr lang="en-US" dirty="0"/>
              <a:t>Insert Image</a:t>
            </a:r>
          </a:p>
        </p:txBody>
      </p:sp>
      <p:sp>
        <p:nvSpPr>
          <p:cNvPr id="47" name="Picture Placeholder 2"/>
          <p:cNvSpPr>
            <a:spLocks noGrp="1"/>
          </p:cNvSpPr>
          <p:nvPr>
            <p:ph type="pic" sz="quarter" idx="55" hasCustomPrompt="1"/>
          </p:nvPr>
        </p:nvSpPr>
        <p:spPr>
          <a:xfrm>
            <a:off x="638259" y="4110136"/>
            <a:ext cx="1368067" cy="1368067"/>
          </a:xfrm>
          <a:prstGeom prst="rect">
            <a:avLst/>
          </a:prstGeom>
        </p:spPr>
        <p:txBody>
          <a:bodyPr vert="horz" anchor="t">
            <a:normAutofit/>
          </a:bodyPr>
          <a:lstStyle>
            <a:lvl1pPr marL="0" indent="0" algn="l">
              <a:buNone/>
              <a:defRPr sz="934">
                <a:solidFill>
                  <a:srgbClr val="404040"/>
                </a:solidFill>
                <a:latin typeface="Open Sans"/>
                <a:cs typeface="Open Sans"/>
              </a:defRPr>
            </a:lvl1pPr>
          </a:lstStyle>
          <a:p>
            <a:r>
              <a:rPr lang="en-US" dirty="0"/>
              <a:t>Insert Image</a:t>
            </a:r>
          </a:p>
        </p:txBody>
      </p:sp>
      <p:sp>
        <p:nvSpPr>
          <p:cNvPr id="48" name="Picture Placeholder 2"/>
          <p:cNvSpPr>
            <a:spLocks noGrp="1"/>
          </p:cNvSpPr>
          <p:nvPr>
            <p:ph type="pic" sz="quarter" idx="56" hasCustomPrompt="1"/>
          </p:nvPr>
        </p:nvSpPr>
        <p:spPr>
          <a:xfrm>
            <a:off x="638259" y="5481754"/>
            <a:ext cx="1368067" cy="1368067"/>
          </a:xfrm>
          <a:prstGeom prst="rect">
            <a:avLst/>
          </a:prstGeom>
        </p:spPr>
        <p:txBody>
          <a:bodyPr vert="horz" anchor="t">
            <a:normAutofit/>
          </a:bodyPr>
          <a:lstStyle>
            <a:lvl1pPr marL="0" indent="0" algn="l">
              <a:buNone/>
              <a:defRPr sz="934">
                <a:solidFill>
                  <a:srgbClr val="404040"/>
                </a:solidFill>
                <a:latin typeface="Open Sans"/>
                <a:cs typeface="Open Sans"/>
              </a:defRPr>
            </a:lvl1pPr>
          </a:lstStyle>
          <a:p>
            <a:r>
              <a:rPr lang="en-US" dirty="0"/>
              <a:t>Insert Image</a:t>
            </a:r>
          </a:p>
        </p:txBody>
      </p:sp>
      <p:sp>
        <p:nvSpPr>
          <p:cNvPr id="49" name="Picture Placeholder 2"/>
          <p:cNvSpPr>
            <a:spLocks noGrp="1"/>
          </p:cNvSpPr>
          <p:nvPr>
            <p:ph type="pic" sz="quarter" idx="57" hasCustomPrompt="1"/>
          </p:nvPr>
        </p:nvSpPr>
        <p:spPr>
          <a:xfrm>
            <a:off x="2006326" y="8403"/>
            <a:ext cx="1368067" cy="1368067"/>
          </a:xfrm>
          <a:prstGeom prst="rect">
            <a:avLst/>
          </a:prstGeom>
        </p:spPr>
        <p:txBody>
          <a:bodyPr vert="horz" anchor="t">
            <a:normAutofit/>
          </a:bodyPr>
          <a:lstStyle>
            <a:lvl1pPr marL="0" indent="0" algn="l">
              <a:buNone/>
              <a:defRPr sz="934">
                <a:solidFill>
                  <a:srgbClr val="404040"/>
                </a:solidFill>
                <a:latin typeface="Open Sans"/>
                <a:cs typeface="Open Sans"/>
              </a:defRPr>
            </a:lvl1pPr>
          </a:lstStyle>
          <a:p>
            <a:r>
              <a:rPr lang="en-US" dirty="0"/>
              <a:t>Insert Image</a:t>
            </a:r>
          </a:p>
        </p:txBody>
      </p:sp>
      <p:sp>
        <p:nvSpPr>
          <p:cNvPr id="50" name="Picture Placeholder 2"/>
          <p:cNvSpPr>
            <a:spLocks noGrp="1"/>
          </p:cNvSpPr>
          <p:nvPr>
            <p:ph type="pic" sz="quarter" idx="58" hasCustomPrompt="1"/>
          </p:nvPr>
        </p:nvSpPr>
        <p:spPr>
          <a:xfrm>
            <a:off x="2006326" y="1374002"/>
            <a:ext cx="1368067" cy="1368067"/>
          </a:xfrm>
          <a:prstGeom prst="rect">
            <a:avLst/>
          </a:prstGeom>
        </p:spPr>
        <p:txBody>
          <a:bodyPr vert="horz" anchor="t">
            <a:normAutofit/>
          </a:bodyPr>
          <a:lstStyle>
            <a:lvl1pPr marL="0" indent="0" algn="l">
              <a:buNone/>
              <a:defRPr sz="934">
                <a:solidFill>
                  <a:srgbClr val="404040"/>
                </a:solidFill>
                <a:latin typeface="Open Sans"/>
                <a:cs typeface="Open Sans"/>
              </a:defRPr>
            </a:lvl1pPr>
          </a:lstStyle>
          <a:p>
            <a:r>
              <a:rPr lang="en-US" dirty="0"/>
              <a:t>Insert Image</a:t>
            </a:r>
          </a:p>
        </p:txBody>
      </p:sp>
      <p:sp>
        <p:nvSpPr>
          <p:cNvPr id="51" name="Picture Placeholder 2"/>
          <p:cNvSpPr>
            <a:spLocks noGrp="1"/>
          </p:cNvSpPr>
          <p:nvPr>
            <p:ph type="pic" sz="quarter" idx="59" hasCustomPrompt="1"/>
          </p:nvPr>
        </p:nvSpPr>
        <p:spPr>
          <a:xfrm>
            <a:off x="2006326" y="2742070"/>
            <a:ext cx="1368067" cy="1368067"/>
          </a:xfrm>
          <a:prstGeom prst="rect">
            <a:avLst/>
          </a:prstGeom>
        </p:spPr>
        <p:txBody>
          <a:bodyPr vert="horz" anchor="t">
            <a:normAutofit/>
          </a:bodyPr>
          <a:lstStyle>
            <a:lvl1pPr marL="0" indent="0" algn="l">
              <a:buNone/>
              <a:defRPr sz="934">
                <a:solidFill>
                  <a:srgbClr val="404040"/>
                </a:solidFill>
                <a:latin typeface="Open Sans"/>
                <a:cs typeface="Open Sans"/>
              </a:defRPr>
            </a:lvl1pPr>
          </a:lstStyle>
          <a:p>
            <a:r>
              <a:rPr lang="en-US" dirty="0"/>
              <a:t>Insert Image</a:t>
            </a:r>
          </a:p>
        </p:txBody>
      </p:sp>
      <p:sp>
        <p:nvSpPr>
          <p:cNvPr id="52" name="Picture Placeholder 2"/>
          <p:cNvSpPr>
            <a:spLocks noGrp="1"/>
          </p:cNvSpPr>
          <p:nvPr>
            <p:ph type="pic" sz="quarter" idx="60" hasCustomPrompt="1"/>
          </p:nvPr>
        </p:nvSpPr>
        <p:spPr>
          <a:xfrm>
            <a:off x="2006326" y="4110136"/>
            <a:ext cx="1368067" cy="1368067"/>
          </a:xfrm>
          <a:prstGeom prst="rect">
            <a:avLst/>
          </a:prstGeom>
        </p:spPr>
        <p:txBody>
          <a:bodyPr vert="horz" anchor="t">
            <a:normAutofit/>
          </a:bodyPr>
          <a:lstStyle>
            <a:lvl1pPr marL="0" indent="0" algn="l">
              <a:buNone/>
              <a:defRPr sz="934">
                <a:solidFill>
                  <a:srgbClr val="404040"/>
                </a:solidFill>
                <a:latin typeface="Open Sans"/>
                <a:cs typeface="Open Sans"/>
              </a:defRPr>
            </a:lvl1pPr>
          </a:lstStyle>
          <a:p>
            <a:r>
              <a:rPr lang="en-US" dirty="0"/>
              <a:t>Insert Image</a:t>
            </a:r>
          </a:p>
        </p:txBody>
      </p:sp>
      <p:sp>
        <p:nvSpPr>
          <p:cNvPr id="53" name="Picture Placeholder 2"/>
          <p:cNvSpPr>
            <a:spLocks noGrp="1"/>
          </p:cNvSpPr>
          <p:nvPr>
            <p:ph type="pic" sz="quarter" idx="61" hasCustomPrompt="1"/>
          </p:nvPr>
        </p:nvSpPr>
        <p:spPr>
          <a:xfrm>
            <a:off x="2006326" y="5481754"/>
            <a:ext cx="1368067" cy="1368067"/>
          </a:xfrm>
          <a:prstGeom prst="rect">
            <a:avLst/>
          </a:prstGeom>
        </p:spPr>
        <p:txBody>
          <a:bodyPr vert="horz" anchor="t">
            <a:normAutofit/>
          </a:bodyPr>
          <a:lstStyle>
            <a:lvl1pPr marL="0" indent="0" algn="l">
              <a:buNone/>
              <a:defRPr sz="934">
                <a:solidFill>
                  <a:srgbClr val="404040"/>
                </a:solidFill>
                <a:latin typeface="Open Sans"/>
                <a:cs typeface="Open Sans"/>
              </a:defRPr>
            </a:lvl1pPr>
          </a:lstStyle>
          <a:p>
            <a:r>
              <a:rPr lang="en-US" dirty="0"/>
              <a:t>Insert Image</a:t>
            </a:r>
          </a:p>
        </p:txBody>
      </p:sp>
      <p:sp>
        <p:nvSpPr>
          <p:cNvPr id="54" name="Picture Placeholder 2"/>
          <p:cNvSpPr>
            <a:spLocks noGrp="1"/>
          </p:cNvSpPr>
          <p:nvPr>
            <p:ph type="pic" sz="quarter" idx="62" hasCustomPrompt="1"/>
          </p:nvPr>
        </p:nvSpPr>
        <p:spPr>
          <a:xfrm>
            <a:off x="3374392" y="8403"/>
            <a:ext cx="1368067" cy="1368067"/>
          </a:xfrm>
          <a:prstGeom prst="rect">
            <a:avLst/>
          </a:prstGeom>
        </p:spPr>
        <p:txBody>
          <a:bodyPr vert="horz" anchor="t">
            <a:normAutofit/>
          </a:bodyPr>
          <a:lstStyle>
            <a:lvl1pPr marL="0" indent="0" algn="l">
              <a:buNone/>
              <a:defRPr sz="934">
                <a:solidFill>
                  <a:srgbClr val="404040"/>
                </a:solidFill>
                <a:latin typeface="Open Sans"/>
                <a:cs typeface="Open Sans"/>
              </a:defRPr>
            </a:lvl1pPr>
          </a:lstStyle>
          <a:p>
            <a:r>
              <a:rPr lang="en-US" dirty="0"/>
              <a:t>Insert Image</a:t>
            </a:r>
          </a:p>
        </p:txBody>
      </p:sp>
      <p:sp>
        <p:nvSpPr>
          <p:cNvPr id="55" name="Picture Placeholder 2"/>
          <p:cNvSpPr>
            <a:spLocks noGrp="1"/>
          </p:cNvSpPr>
          <p:nvPr>
            <p:ph type="pic" sz="quarter" idx="63" hasCustomPrompt="1"/>
          </p:nvPr>
        </p:nvSpPr>
        <p:spPr>
          <a:xfrm>
            <a:off x="3374392" y="1374002"/>
            <a:ext cx="1368067" cy="1368067"/>
          </a:xfrm>
          <a:prstGeom prst="rect">
            <a:avLst/>
          </a:prstGeom>
        </p:spPr>
        <p:txBody>
          <a:bodyPr vert="horz" anchor="t">
            <a:normAutofit/>
          </a:bodyPr>
          <a:lstStyle>
            <a:lvl1pPr marL="0" indent="0" algn="l">
              <a:buNone/>
              <a:defRPr sz="934">
                <a:solidFill>
                  <a:srgbClr val="404040"/>
                </a:solidFill>
                <a:latin typeface="Open Sans"/>
                <a:cs typeface="Open Sans"/>
              </a:defRPr>
            </a:lvl1pPr>
          </a:lstStyle>
          <a:p>
            <a:r>
              <a:rPr lang="en-US" dirty="0"/>
              <a:t>Insert Image</a:t>
            </a:r>
          </a:p>
        </p:txBody>
      </p:sp>
      <p:sp>
        <p:nvSpPr>
          <p:cNvPr id="56" name="Picture Placeholder 2"/>
          <p:cNvSpPr>
            <a:spLocks noGrp="1"/>
          </p:cNvSpPr>
          <p:nvPr>
            <p:ph type="pic" sz="quarter" idx="64" hasCustomPrompt="1"/>
          </p:nvPr>
        </p:nvSpPr>
        <p:spPr>
          <a:xfrm>
            <a:off x="3374392" y="2742070"/>
            <a:ext cx="1368067" cy="1368067"/>
          </a:xfrm>
          <a:prstGeom prst="rect">
            <a:avLst/>
          </a:prstGeom>
        </p:spPr>
        <p:txBody>
          <a:bodyPr vert="horz" anchor="t">
            <a:normAutofit/>
          </a:bodyPr>
          <a:lstStyle>
            <a:lvl1pPr marL="0" indent="0" algn="l">
              <a:buNone/>
              <a:defRPr sz="934">
                <a:solidFill>
                  <a:srgbClr val="404040"/>
                </a:solidFill>
                <a:latin typeface="Open Sans"/>
                <a:cs typeface="Open Sans"/>
              </a:defRPr>
            </a:lvl1pPr>
          </a:lstStyle>
          <a:p>
            <a:r>
              <a:rPr lang="en-US" dirty="0"/>
              <a:t>Insert Image</a:t>
            </a:r>
          </a:p>
        </p:txBody>
      </p:sp>
      <p:sp>
        <p:nvSpPr>
          <p:cNvPr id="57" name="Picture Placeholder 2"/>
          <p:cNvSpPr>
            <a:spLocks noGrp="1"/>
          </p:cNvSpPr>
          <p:nvPr>
            <p:ph type="pic" sz="quarter" idx="65" hasCustomPrompt="1"/>
          </p:nvPr>
        </p:nvSpPr>
        <p:spPr>
          <a:xfrm>
            <a:off x="3374392" y="4110136"/>
            <a:ext cx="1368067" cy="1368067"/>
          </a:xfrm>
          <a:prstGeom prst="rect">
            <a:avLst/>
          </a:prstGeom>
        </p:spPr>
        <p:txBody>
          <a:bodyPr vert="horz" anchor="t">
            <a:normAutofit/>
          </a:bodyPr>
          <a:lstStyle>
            <a:lvl1pPr marL="0" indent="0" algn="l">
              <a:buNone/>
              <a:defRPr sz="934">
                <a:solidFill>
                  <a:srgbClr val="404040"/>
                </a:solidFill>
                <a:latin typeface="Open Sans"/>
                <a:cs typeface="Open Sans"/>
              </a:defRPr>
            </a:lvl1pPr>
          </a:lstStyle>
          <a:p>
            <a:r>
              <a:rPr lang="en-US" dirty="0"/>
              <a:t>Insert Image</a:t>
            </a:r>
          </a:p>
        </p:txBody>
      </p:sp>
      <p:sp>
        <p:nvSpPr>
          <p:cNvPr id="58" name="Picture Placeholder 2"/>
          <p:cNvSpPr>
            <a:spLocks noGrp="1"/>
          </p:cNvSpPr>
          <p:nvPr>
            <p:ph type="pic" sz="quarter" idx="66" hasCustomPrompt="1"/>
          </p:nvPr>
        </p:nvSpPr>
        <p:spPr>
          <a:xfrm>
            <a:off x="3374392" y="5481754"/>
            <a:ext cx="1368067" cy="1368067"/>
          </a:xfrm>
          <a:prstGeom prst="rect">
            <a:avLst/>
          </a:prstGeom>
        </p:spPr>
        <p:txBody>
          <a:bodyPr vert="horz" anchor="t">
            <a:normAutofit/>
          </a:bodyPr>
          <a:lstStyle>
            <a:lvl1pPr marL="0" indent="0" algn="l">
              <a:buNone/>
              <a:defRPr sz="934">
                <a:solidFill>
                  <a:srgbClr val="404040"/>
                </a:solidFill>
                <a:latin typeface="Open Sans"/>
                <a:cs typeface="Open Sans"/>
              </a:defRPr>
            </a:lvl1pPr>
          </a:lstStyle>
          <a:p>
            <a:r>
              <a:rPr lang="en-US" dirty="0"/>
              <a:t>Insert Image</a:t>
            </a:r>
          </a:p>
        </p:txBody>
      </p:sp>
      <p:sp>
        <p:nvSpPr>
          <p:cNvPr id="59" name="Picture Placeholder 2"/>
          <p:cNvSpPr>
            <a:spLocks noGrp="1"/>
          </p:cNvSpPr>
          <p:nvPr>
            <p:ph type="pic" sz="quarter" idx="67" hasCustomPrompt="1"/>
          </p:nvPr>
        </p:nvSpPr>
        <p:spPr>
          <a:xfrm>
            <a:off x="4742459" y="8403"/>
            <a:ext cx="1368067" cy="1368067"/>
          </a:xfrm>
          <a:prstGeom prst="rect">
            <a:avLst/>
          </a:prstGeom>
        </p:spPr>
        <p:txBody>
          <a:bodyPr vert="horz" anchor="t">
            <a:normAutofit/>
          </a:bodyPr>
          <a:lstStyle>
            <a:lvl1pPr marL="0" indent="0" algn="l">
              <a:buNone/>
              <a:defRPr sz="934">
                <a:solidFill>
                  <a:srgbClr val="404040"/>
                </a:solidFill>
                <a:latin typeface="Open Sans"/>
                <a:cs typeface="Open Sans"/>
              </a:defRPr>
            </a:lvl1pPr>
          </a:lstStyle>
          <a:p>
            <a:r>
              <a:rPr lang="en-US" dirty="0"/>
              <a:t>Insert Image</a:t>
            </a:r>
          </a:p>
        </p:txBody>
      </p:sp>
      <p:sp>
        <p:nvSpPr>
          <p:cNvPr id="60" name="Picture Placeholder 2"/>
          <p:cNvSpPr>
            <a:spLocks noGrp="1"/>
          </p:cNvSpPr>
          <p:nvPr>
            <p:ph type="pic" sz="quarter" idx="68" hasCustomPrompt="1"/>
          </p:nvPr>
        </p:nvSpPr>
        <p:spPr>
          <a:xfrm>
            <a:off x="4742459" y="1374002"/>
            <a:ext cx="1368067" cy="1368067"/>
          </a:xfrm>
          <a:prstGeom prst="rect">
            <a:avLst/>
          </a:prstGeom>
        </p:spPr>
        <p:txBody>
          <a:bodyPr vert="horz" anchor="t">
            <a:normAutofit/>
          </a:bodyPr>
          <a:lstStyle>
            <a:lvl1pPr marL="0" indent="0" algn="l">
              <a:buNone/>
              <a:defRPr sz="934">
                <a:solidFill>
                  <a:srgbClr val="404040"/>
                </a:solidFill>
                <a:latin typeface="Open Sans"/>
                <a:cs typeface="Open Sans"/>
              </a:defRPr>
            </a:lvl1pPr>
          </a:lstStyle>
          <a:p>
            <a:r>
              <a:rPr lang="en-US" dirty="0"/>
              <a:t>Insert Image</a:t>
            </a:r>
          </a:p>
        </p:txBody>
      </p:sp>
      <p:sp>
        <p:nvSpPr>
          <p:cNvPr id="61" name="Picture Placeholder 2"/>
          <p:cNvSpPr>
            <a:spLocks noGrp="1"/>
          </p:cNvSpPr>
          <p:nvPr>
            <p:ph type="pic" sz="quarter" idx="69" hasCustomPrompt="1"/>
          </p:nvPr>
        </p:nvSpPr>
        <p:spPr>
          <a:xfrm>
            <a:off x="4742459" y="2742070"/>
            <a:ext cx="1368067" cy="1368067"/>
          </a:xfrm>
          <a:prstGeom prst="rect">
            <a:avLst/>
          </a:prstGeom>
        </p:spPr>
        <p:txBody>
          <a:bodyPr vert="horz" anchor="t">
            <a:normAutofit/>
          </a:bodyPr>
          <a:lstStyle>
            <a:lvl1pPr marL="0" indent="0" algn="l">
              <a:buNone/>
              <a:defRPr sz="934">
                <a:solidFill>
                  <a:srgbClr val="404040"/>
                </a:solidFill>
                <a:latin typeface="Open Sans"/>
                <a:cs typeface="Open Sans"/>
              </a:defRPr>
            </a:lvl1pPr>
          </a:lstStyle>
          <a:p>
            <a:r>
              <a:rPr lang="en-US" dirty="0"/>
              <a:t>Insert Image</a:t>
            </a:r>
          </a:p>
        </p:txBody>
      </p:sp>
      <p:sp>
        <p:nvSpPr>
          <p:cNvPr id="62" name="Picture Placeholder 2"/>
          <p:cNvSpPr>
            <a:spLocks noGrp="1"/>
          </p:cNvSpPr>
          <p:nvPr>
            <p:ph type="pic" sz="quarter" idx="70" hasCustomPrompt="1"/>
          </p:nvPr>
        </p:nvSpPr>
        <p:spPr>
          <a:xfrm>
            <a:off x="4742459" y="4110136"/>
            <a:ext cx="1368067" cy="1368067"/>
          </a:xfrm>
          <a:prstGeom prst="rect">
            <a:avLst/>
          </a:prstGeom>
        </p:spPr>
        <p:txBody>
          <a:bodyPr vert="horz" anchor="t">
            <a:normAutofit/>
          </a:bodyPr>
          <a:lstStyle>
            <a:lvl1pPr marL="0" indent="0" algn="l">
              <a:buNone/>
              <a:defRPr sz="934">
                <a:solidFill>
                  <a:srgbClr val="404040"/>
                </a:solidFill>
                <a:latin typeface="Open Sans"/>
                <a:cs typeface="Open Sans"/>
              </a:defRPr>
            </a:lvl1pPr>
          </a:lstStyle>
          <a:p>
            <a:r>
              <a:rPr lang="en-US" dirty="0"/>
              <a:t>Insert Image</a:t>
            </a:r>
          </a:p>
        </p:txBody>
      </p:sp>
      <p:sp>
        <p:nvSpPr>
          <p:cNvPr id="63" name="Picture Placeholder 2"/>
          <p:cNvSpPr>
            <a:spLocks noGrp="1"/>
          </p:cNvSpPr>
          <p:nvPr>
            <p:ph type="pic" sz="quarter" idx="71" hasCustomPrompt="1"/>
          </p:nvPr>
        </p:nvSpPr>
        <p:spPr>
          <a:xfrm>
            <a:off x="4742459" y="5481754"/>
            <a:ext cx="1368067" cy="1368067"/>
          </a:xfrm>
          <a:prstGeom prst="rect">
            <a:avLst/>
          </a:prstGeom>
        </p:spPr>
        <p:txBody>
          <a:bodyPr vert="horz" anchor="t">
            <a:normAutofit/>
          </a:bodyPr>
          <a:lstStyle>
            <a:lvl1pPr marL="0" indent="0" algn="l">
              <a:buNone/>
              <a:defRPr sz="934">
                <a:solidFill>
                  <a:srgbClr val="404040"/>
                </a:solidFill>
                <a:latin typeface="Open Sans"/>
                <a:cs typeface="Open Sans"/>
              </a:defRPr>
            </a:lvl1pPr>
          </a:lstStyle>
          <a:p>
            <a:r>
              <a:rPr lang="en-US" dirty="0"/>
              <a:t>Insert Image</a:t>
            </a:r>
          </a:p>
        </p:txBody>
      </p:sp>
    </p:spTree>
    <p:extLst>
      <p:ext uri="{BB962C8B-B14F-4D97-AF65-F5344CB8AC3E}">
        <p14:creationId xmlns:p14="http://schemas.microsoft.com/office/powerpoint/2010/main" val="40411754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5_Big Image Placeholder">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1" y="0"/>
            <a:ext cx="7891930" cy="6858000"/>
          </a:xfrm>
          <a:effectLst/>
        </p:spPr>
        <p:txBody>
          <a:bodyPr>
            <a:normAutofit/>
          </a:bodyPr>
          <a:lstStyle>
            <a:lvl1pPr marL="0" indent="0">
              <a:buNone/>
              <a:defRPr sz="2100">
                <a:ln>
                  <a:noFill/>
                </a:ln>
                <a:solidFill>
                  <a:schemeClr val="bg1">
                    <a:lumMod val="85000"/>
                  </a:schemeClr>
                </a:solidFill>
              </a:defRPr>
            </a:lvl1pPr>
          </a:lstStyle>
          <a:p>
            <a:r>
              <a:rPr lang="en-US"/>
              <a:t>Click icon to add picture</a:t>
            </a:r>
            <a:endParaRPr lang="en-US" dirty="0"/>
          </a:p>
        </p:txBody>
      </p:sp>
    </p:spTree>
    <p:extLst>
      <p:ext uri="{BB962C8B-B14F-4D97-AF65-F5344CB8AC3E}">
        <p14:creationId xmlns:p14="http://schemas.microsoft.com/office/powerpoint/2010/main" val="27993524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Our Clients Square">
    <p:spTree>
      <p:nvGrpSpPr>
        <p:cNvPr id="1" name=""/>
        <p:cNvGrpSpPr/>
        <p:nvPr/>
      </p:nvGrpSpPr>
      <p:grpSpPr>
        <a:xfrm>
          <a:off x="0" y="0"/>
          <a:ext cx="0" cy="0"/>
          <a:chOff x="0" y="0"/>
          <a:chExt cx="0" cy="0"/>
        </a:xfrm>
      </p:grpSpPr>
      <p:sp>
        <p:nvSpPr>
          <p:cNvPr id="28" name="Picture Placeholder 2"/>
          <p:cNvSpPr>
            <a:spLocks noGrp="1"/>
          </p:cNvSpPr>
          <p:nvPr>
            <p:ph type="pic" sz="quarter" idx="30"/>
          </p:nvPr>
        </p:nvSpPr>
        <p:spPr>
          <a:xfrm>
            <a:off x="4367205" y="2165439"/>
            <a:ext cx="1686162" cy="1685723"/>
          </a:xfrm>
          <a:solidFill>
            <a:schemeClr val="bg1">
              <a:lumMod val="95000"/>
            </a:schemeClr>
          </a:solidFill>
        </p:spPr>
        <p:txBody>
          <a:bodyPr>
            <a:normAutofit/>
          </a:bodyPr>
          <a:lstStyle>
            <a:lvl1pPr marL="0" indent="0">
              <a:buNone/>
              <a:defRPr sz="140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29" name="Picture Placeholder 2"/>
          <p:cNvSpPr>
            <a:spLocks noGrp="1"/>
          </p:cNvSpPr>
          <p:nvPr>
            <p:ph type="pic" sz="quarter" idx="31"/>
          </p:nvPr>
        </p:nvSpPr>
        <p:spPr>
          <a:xfrm>
            <a:off x="6096001" y="2165439"/>
            <a:ext cx="1686162" cy="1685723"/>
          </a:xfrm>
          <a:solidFill>
            <a:schemeClr val="bg1">
              <a:lumMod val="95000"/>
            </a:schemeClr>
          </a:solidFill>
        </p:spPr>
        <p:txBody>
          <a:bodyPr>
            <a:normAutofit/>
          </a:bodyPr>
          <a:lstStyle>
            <a:lvl1pPr marL="0" indent="0">
              <a:buNone/>
              <a:defRPr sz="140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30" name="Picture Placeholder 2"/>
          <p:cNvSpPr>
            <a:spLocks noGrp="1"/>
          </p:cNvSpPr>
          <p:nvPr>
            <p:ph type="pic" sz="quarter" idx="32"/>
          </p:nvPr>
        </p:nvSpPr>
        <p:spPr>
          <a:xfrm>
            <a:off x="4367205" y="3895643"/>
            <a:ext cx="1686162" cy="1685723"/>
          </a:xfrm>
          <a:solidFill>
            <a:schemeClr val="bg1">
              <a:lumMod val="95000"/>
            </a:schemeClr>
          </a:solidFill>
        </p:spPr>
        <p:txBody>
          <a:bodyPr>
            <a:normAutofit/>
          </a:bodyPr>
          <a:lstStyle>
            <a:lvl1pPr marL="0" indent="0">
              <a:buNone/>
              <a:defRPr sz="140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31" name="Picture Placeholder 2"/>
          <p:cNvSpPr>
            <a:spLocks noGrp="1"/>
          </p:cNvSpPr>
          <p:nvPr>
            <p:ph type="pic" sz="quarter" idx="33"/>
          </p:nvPr>
        </p:nvSpPr>
        <p:spPr>
          <a:xfrm>
            <a:off x="6096001" y="3895643"/>
            <a:ext cx="1686162" cy="1685723"/>
          </a:xfrm>
          <a:solidFill>
            <a:schemeClr val="bg1">
              <a:lumMod val="95000"/>
            </a:schemeClr>
          </a:solidFill>
        </p:spPr>
        <p:txBody>
          <a:bodyPr>
            <a:normAutofit/>
          </a:bodyPr>
          <a:lstStyle>
            <a:lvl1pPr marL="0" indent="0">
              <a:buNone/>
              <a:defRPr sz="140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grpSp>
        <p:nvGrpSpPr>
          <p:cNvPr id="8" name="Group 7"/>
          <p:cNvGrpSpPr/>
          <p:nvPr/>
        </p:nvGrpSpPr>
        <p:grpSpPr>
          <a:xfrm>
            <a:off x="4988588" y="988717"/>
            <a:ext cx="2235822" cy="36007"/>
            <a:chOff x="9673249" y="2043533"/>
            <a:chExt cx="7919727" cy="127577"/>
          </a:xfrm>
        </p:grpSpPr>
        <p:sp>
          <p:nvSpPr>
            <p:cNvPr id="9" name="Rectangle 8"/>
            <p:cNvSpPr/>
            <p:nvPr/>
          </p:nvSpPr>
          <p:spPr>
            <a:xfrm>
              <a:off x="9673249" y="2043533"/>
              <a:ext cx="1201582" cy="127577"/>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0" name="Rectangle 9"/>
            <p:cNvSpPr/>
            <p:nvPr/>
          </p:nvSpPr>
          <p:spPr>
            <a:xfrm>
              <a:off x="10988831" y="2043533"/>
              <a:ext cx="1201582" cy="127577"/>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1" name="Rectangle 10"/>
            <p:cNvSpPr/>
            <p:nvPr/>
          </p:nvSpPr>
          <p:spPr>
            <a:xfrm>
              <a:off x="12351688" y="2043533"/>
              <a:ext cx="1201582" cy="127577"/>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2" name="Rectangle 11"/>
            <p:cNvSpPr/>
            <p:nvPr/>
          </p:nvSpPr>
          <p:spPr>
            <a:xfrm>
              <a:off x="13695169" y="2043533"/>
              <a:ext cx="1201582" cy="127577"/>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3" name="Rectangle 12"/>
            <p:cNvSpPr/>
            <p:nvPr/>
          </p:nvSpPr>
          <p:spPr>
            <a:xfrm>
              <a:off x="15026792" y="2043533"/>
              <a:ext cx="1201582" cy="127577"/>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4" name="Rectangle 13"/>
            <p:cNvSpPr/>
            <p:nvPr/>
          </p:nvSpPr>
          <p:spPr>
            <a:xfrm>
              <a:off x="16391394" y="2043533"/>
              <a:ext cx="1201582" cy="127577"/>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grpSp>
      <p:sp>
        <p:nvSpPr>
          <p:cNvPr id="15" name="Text Placeholder 28"/>
          <p:cNvSpPr>
            <a:spLocks noGrp="1"/>
          </p:cNvSpPr>
          <p:nvPr>
            <p:ph type="body" sz="quarter" idx="13" hasCustomPrompt="1"/>
          </p:nvPr>
        </p:nvSpPr>
        <p:spPr>
          <a:xfrm>
            <a:off x="1222217" y="356458"/>
            <a:ext cx="9759635" cy="255587"/>
          </a:xfrm>
        </p:spPr>
        <p:txBody>
          <a:bodyPr anchor="b">
            <a:noAutofit/>
          </a:bodyPr>
          <a:lstStyle>
            <a:lvl1pPr algn="ctr">
              <a:defRPr sz="1400" baseline="0"/>
            </a:lvl1pPr>
          </a:lstStyle>
          <a:p>
            <a:pPr lvl="0"/>
            <a:r>
              <a:rPr lang="en-US" dirty="0"/>
              <a:t>INTRO TITLE HERE</a:t>
            </a:r>
          </a:p>
        </p:txBody>
      </p:sp>
    </p:spTree>
    <p:extLst>
      <p:ext uri="{BB962C8B-B14F-4D97-AF65-F5344CB8AC3E}">
        <p14:creationId xmlns:p14="http://schemas.microsoft.com/office/powerpoint/2010/main" val="1387636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Two Bar Text Subtitle">
    <p:spTree>
      <p:nvGrpSpPr>
        <p:cNvPr id="1" name=""/>
        <p:cNvGrpSpPr/>
        <p:nvPr/>
      </p:nvGrpSpPr>
      <p:grpSpPr>
        <a:xfrm>
          <a:off x="0" y="0"/>
          <a:ext cx="0" cy="0"/>
          <a:chOff x="0" y="0"/>
          <a:chExt cx="0" cy="0"/>
        </a:xfrm>
      </p:grpSpPr>
      <p:sp>
        <p:nvSpPr>
          <p:cNvPr id="4" name="Rectangle 3"/>
          <p:cNvSpPr/>
          <p:nvPr/>
        </p:nvSpPr>
        <p:spPr>
          <a:xfrm>
            <a:off x="0" y="4836958"/>
            <a:ext cx="12192000" cy="202104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900">
              <a:solidFill>
                <a:prstClr val="white"/>
              </a:solidFill>
            </a:endParaRPr>
          </a:p>
        </p:txBody>
      </p:sp>
      <p:sp>
        <p:nvSpPr>
          <p:cNvPr id="14" name="Picture Placeholder 9"/>
          <p:cNvSpPr>
            <a:spLocks noGrp="1"/>
          </p:cNvSpPr>
          <p:nvPr>
            <p:ph type="pic" sz="quarter" idx="11"/>
          </p:nvPr>
        </p:nvSpPr>
        <p:spPr>
          <a:xfrm>
            <a:off x="0" y="1"/>
            <a:ext cx="12192000" cy="4836958"/>
          </a:xfrm>
          <a:solidFill>
            <a:schemeClr val="bg1">
              <a:lumMod val="95000"/>
            </a:schemeClr>
          </a:solidFill>
        </p:spPr>
        <p:txBody>
          <a:bodyPr>
            <a:normAutofit/>
          </a:bodyPr>
          <a:lstStyle>
            <a:lvl1pPr marL="0" indent="0">
              <a:buNone/>
              <a:defRPr sz="1050">
                <a:solidFill>
                  <a:schemeClr val="tx1">
                    <a:lumMod val="50000"/>
                    <a:lumOff val="50000"/>
                  </a:schemeClr>
                </a:solidFill>
              </a:defRPr>
            </a:lvl1pPr>
          </a:lstStyle>
          <a:p>
            <a:r>
              <a:rPr lang="en-US"/>
              <a:t>Click icon to add picture</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61702" y="5686632"/>
            <a:ext cx="1668597" cy="340886"/>
          </a:xfrm>
          <a:prstGeom prst="rect">
            <a:avLst/>
          </a:prstGeom>
        </p:spPr>
      </p:pic>
    </p:spTree>
    <p:extLst>
      <p:ext uri="{BB962C8B-B14F-4D97-AF65-F5344CB8AC3E}">
        <p14:creationId xmlns:p14="http://schemas.microsoft.com/office/powerpoint/2010/main" val="21067425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p>
            <a:r>
              <a:rPr lang="en-US"/>
              <a:t>Click to edit Master title style</a:t>
            </a:r>
            <a:endParaRPr lang="en-US" dirty="0"/>
          </a:p>
        </p:txBody>
      </p:sp>
      <p:grpSp>
        <p:nvGrpSpPr>
          <p:cNvPr id="6" name="Group 5"/>
          <p:cNvGrpSpPr/>
          <p:nvPr/>
        </p:nvGrpSpPr>
        <p:grpSpPr>
          <a:xfrm>
            <a:off x="4988588" y="988717"/>
            <a:ext cx="2235822" cy="36007"/>
            <a:chOff x="9673249" y="2043533"/>
            <a:chExt cx="7919727" cy="127577"/>
          </a:xfrm>
        </p:grpSpPr>
        <p:sp>
          <p:nvSpPr>
            <p:cNvPr id="7" name="Rectangle 6"/>
            <p:cNvSpPr/>
            <p:nvPr/>
          </p:nvSpPr>
          <p:spPr>
            <a:xfrm>
              <a:off x="9673249" y="2043533"/>
              <a:ext cx="1201582" cy="127577"/>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8" name="Rectangle 7"/>
            <p:cNvSpPr/>
            <p:nvPr/>
          </p:nvSpPr>
          <p:spPr>
            <a:xfrm>
              <a:off x="10988831" y="2043533"/>
              <a:ext cx="1201582" cy="127577"/>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9" name="Rectangle 8"/>
            <p:cNvSpPr/>
            <p:nvPr/>
          </p:nvSpPr>
          <p:spPr>
            <a:xfrm>
              <a:off x="12351688" y="2043533"/>
              <a:ext cx="1201582" cy="127577"/>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0" name="Rectangle 9"/>
            <p:cNvSpPr/>
            <p:nvPr/>
          </p:nvSpPr>
          <p:spPr>
            <a:xfrm>
              <a:off x="13695169" y="2043533"/>
              <a:ext cx="1201582" cy="127577"/>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1" name="Rectangle 10"/>
            <p:cNvSpPr/>
            <p:nvPr/>
          </p:nvSpPr>
          <p:spPr>
            <a:xfrm>
              <a:off x="15026792" y="2043533"/>
              <a:ext cx="1201582" cy="127577"/>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2" name="Rectangle 11"/>
            <p:cNvSpPr/>
            <p:nvPr/>
          </p:nvSpPr>
          <p:spPr>
            <a:xfrm>
              <a:off x="16391394" y="2043533"/>
              <a:ext cx="1201582" cy="127577"/>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grpSp>
      <p:sp>
        <p:nvSpPr>
          <p:cNvPr id="13" name="Text Placeholder 28"/>
          <p:cNvSpPr>
            <a:spLocks noGrp="1"/>
          </p:cNvSpPr>
          <p:nvPr>
            <p:ph type="body" sz="quarter" idx="13" hasCustomPrompt="1"/>
          </p:nvPr>
        </p:nvSpPr>
        <p:spPr>
          <a:xfrm>
            <a:off x="1222217" y="356458"/>
            <a:ext cx="9759635" cy="255587"/>
          </a:xfrm>
        </p:spPr>
        <p:txBody>
          <a:bodyPr anchor="b">
            <a:noAutofit/>
          </a:bodyPr>
          <a:lstStyle>
            <a:lvl1pPr algn="ctr">
              <a:defRPr sz="1400" baseline="0"/>
            </a:lvl1pPr>
          </a:lstStyle>
          <a:p>
            <a:pPr lvl="0"/>
            <a:r>
              <a:rPr lang="en-US" dirty="0"/>
              <a:t>INTRO TITLE HERE</a:t>
            </a:r>
          </a:p>
        </p:txBody>
      </p:sp>
    </p:spTree>
    <p:extLst>
      <p:ext uri="{BB962C8B-B14F-4D97-AF65-F5344CB8AC3E}">
        <p14:creationId xmlns:p14="http://schemas.microsoft.com/office/powerpoint/2010/main" val="1714162457"/>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5999"/>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086" indent="0">
              <a:buNone/>
              <a:defRPr sz="2000">
                <a:solidFill>
                  <a:schemeClr val="tx1">
                    <a:tint val="75000"/>
                  </a:schemeClr>
                </a:solidFill>
              </a:defRPr>
            </a:lvl2pPr>
            <a:lvl3pPr marL="914172" indent="0">
              <a:buNone/>
              <a:defRPr sz="1800">
                <a:solidFill>
                  <a:schemeClr val="tx1">
                    <a:tint val="75000"/>
                  </a:schemeClr>
                </a:solidFill>
              </a:defRPr>
            </a:lvl3pPr>
            <a:lvl4pPr marL="1371257" indent="0">
              <a:buNone/>
              <a:defRPr sz="1600">
                <a:solidFill>
                  <a:schemeClr val="tx1">
                    <a:tint val="75000"/>
                  </a:schemeClr>
                </a:solidFill>
              </a:defRPr>
            </a:lvl4pPr>
            <a:lvl5pPr marL="1828343" indent="0">
              <a:buNone/>
              <a:defRPr sz="1600">
                <a:solidFill>
                  <a:schemeClr val="tx1">
                    <a:tint val="75000"/>
                  </a:schemeClr>
                </a:solidFill>
              </a:defRPr>
            </a:lvl5pPr>
            <a:lvl6pPr marL="2285429" indent="0">
              <a:buNone/>
              <a:defRPr sz="1600">
                <a:solidFill>
                  <a:schemeClr val="tx1">
                    <a:tint val="75000"/>
                  </a:schemeClr>
                </a:solidFill>
              </a:defRPr>
            </a:lvl6pPr>
            <a:lvl7pPr marL="2742514" indent="0">
              <a:buNone/>
              <a:defRPr sz="1600">
                <a:solidFill>
                  <a:schemeClr val="tx1">
                    <a:tint val="75000"/>
                  </a:schemeClr>
                </a:solidFill>
              </a:defRPr>
            </a:lvl7pPr>
            <a:lvl8pPr marL="3199600" indent="0">
              <a:buNone/>
              <a:defRPr sz="1600">
                <a:solidFill>
                  <a:schemeClr val="tx1">
                    <a:tint val="75000"/>
                  </a:schemeClr>
                </a:solidFill>
              </a:defRPr>
            </a:lvl8pPr>
            <a:lvl9pPr marL="3656686"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76203764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grpSp>
        <p:nvGrpSpPr>
          <p:cNvPr id="5" name="Group 4"/>
          <p:cNvGrpSpPr/>
          <p:nvPr/>
        </p:nvGrpSpPr>
        <p:grpSpPr>
          <a:xfrm>
            <a:off x="4988588" y="988717"/>
            <a:ext cx="2235822" cy="36007"/>
            <a:chOff x="9673249" y="2043533"/>
            <a:chExt cx="7919727" cy="127577"/>
          </a:xfrm>
        </p:grpSpPr>
        <p:sp>
          <p:nvSpPr>
            <p:cNvPr id="6" name="Rectangle 5"/>
            <p:cNvSpPr/>
            <p:nvPr/>
          </p:nvSpPr>
          <p:spPr>
            <a:xfrm>
              <a:off x="9673249" y="2043533"/>
              <a:ext cx="1201582" cy="127577"/>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7" name="Rectangle 6"/>
            <p:cNvSpPr/>
            <p:nvPr/>
          </p:nvSpPr>
          <p:spPr>
            <a:xfrm>
              <a:off x="10988831" y="2043533"/>
              <a:ext cx="1201582" cy="127577"/>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8" name="Rectangle 7"/>
            <p:cNvSpPr/>
            <p:nvPr/>
          </p:nvSpPr>
          <p:spPr>
            <a:xfrm>
              <a:off x="12351688" y="2043533"/>
              <a:ext cx="1201582" cy="127577"/>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9" name="Rectangle 8"/>
            <p:cNvSpPr/>
            <p:nvPr/>
          </p:nvSpPr>
          <p:spPr>
            <a:xfrm>
              <a:off x="13695169" y="2043533"/>
              <a:ext cx="1201582" cy="127577"/>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0" name="Rectangle 9"/>
            <p:cNvSpPr/>
            <p:nvPr/>
          </p:nvSpPr>
          <p:spPr>
            <a:xfrm>
              <a:off x="15026792" y="2043533"/>
              <a:ext cx="1201582" cy="127577"/>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1" name="Rectangle 10"/>
            <p:cNvSpPr/>
            <p:nvPr/>
          </p:nvSpPr>
          <p:spPr>
            <a:xfrm>
              <a:off x="16391394" y="2043533"/>
              <a:ext cx="1201582" cy="127577"/>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grpSp>
      <p:sp>
        <p:nvSpPr>
          <p:cNvPr id="12" name="Text Placeholder 28"/>
          <p:cNvSpPr>
            <a:spLocks noGrp="1"/>
          </p:cNvSpPr>
          <p:nvPr>
            <p:ph type="body" sz="quarter" idx="13" hasCustomPrompt="1"/>
          </p:nvPr>
        </p:nvSpPr>
        <p:spPr>
          <a:xfrm>
            <a:off x="1222217" y="356458"/>
            <a:ext cx="9759635" cy="255587"/>
          </a:xfrm>
        </p:spPr>
        <p:txBody>
          <a:bodyPr anchor="b">
            <a:noAutofit/>
          </a:bodyPr>
          <a:lstStyle>
            <a:lvl1pPr algn="ctr">
              <a:defRPr sz="1400" baseline="0"/>
            </a:lvl1pPr>
          </a:lstStyle>
          <a:p>
            <a:pPr lvl="0"/>
            <a:r>
              <a:rPr lang="en-US" dirty="0"/>
              <a:t>INTRO TITLE HERE</a:t>
            </a:r>
          </a:p>
        </p:txBody>
      </p:sp>
    </p:spTree>
    <p:extLst>
      <p:ext uri="{BB962C8B-B14F-4D97-AF65-F5344CB8AC3E}">
        <p14:creationId xmlns:p14="http://schemas.microsoft.com/office/powerpoint/2010/main" val="23763408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097280"/>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097280"/>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9" name="Group 8"/>
          <p:cNvGrpSpPr/>
          <p:nvPr/>
        </p:nvGrpSpPr>
        <p:grpSpPr>
          <a:xfrm>
            <a:off x="4988588" y="988717"/>
            <a:ext cx="2235822" cy="36007"/>
            <a:chOff x="9673249" y="2043533"/>
            <a:chExt cx="7919727" cy="127577"/>
          </a:xfrm>
        </p:grpSpPr>
        <p:sp>
          <p:nvSpPr>
            <p:cNvPr id="10" name="Rectangle 9"/>
            <p:cNvSpPr/>
            <p:nvPr/>
          </p:nvSpPr>
          <p:spPr>
            <a:xfrm>
              <a:off x="9673249" y="2043533"/>
              <a:ext cx="1201582" cy="127577"/>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1" name="Rectangle 10"/>
            <p:cNvSpPr/>
            <p:nvPr/>
          </p:nvSpPr>
          <p:spPr>
            <a:xfrm>
              <a:off x="10988831" y="2043533"/>
              <a:ext cx="1201582" cy="127577"/>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2" name="Rectangle 11"/>
            <p:cNvSpPr/>
            <p:nvPr/>
          </p:nvSpPr>
          <p:spPr>
            <a:xfrm>
              <a:off x="12351688" y="2043533"/>
              <a:ext cx="1201582" cy="127577"/>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3" name="Rectangle 12"/>
            <p:cNvSpPr/>
            <p:nvPr/>
          </p:nvSpPr>
          <p:spPr>
            <a:xfrm>
              <a:off x="13695169" y="2043533"/>
              <a:ext cx="1201582" cy="127577"/>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4" name="Rectangle 13"/>
            <p:cNvSpPr/>
            <p:nvPr/>
          </p:nvSpPr>
          <p:spPr>
            <a:xfrm>
              <a:off x="15026792" y="2043533"/>
              <a:ext cx="1201582" cy="127577"/>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5" name="Rectangle 14"/>
            <p:cNvSpPr/>
            <p:nvPr/>
          </p:nvSpPr>
          <p:spPr>
            <a:xfrm>
              <a:off x="16391394" y="2043533"/>
              <a:ext cx="1201582" cy="127577"/>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grpSp>
      <p:sp>
        <p:nvSpPr>
          <p:cNvPr id="5" name="Title 4"/>
          <p:cNvSpPr>
            <a:spLocks noGrp="1"/>
          </p:cNvSpPr>
          <p:nvPr>
            <p:ph type="title"/>
          </p:nvPr>
        </p:nvSpPr>
        <p:spPr/>
        <p:txBody>
          <a:bodyPr/>
          <a:lstStyle/>
          <a:p>
            <a:r>
              <a:rPr lang="en-US"/>
              <a:t>Click to edit Master title style</a:t>
            </a:r>
          </a:p>
        </p:txBody>
      </p:sp>
      <p:sp>
        <p:nvSpPr>
          <p:cNvPr id="17" name="Text Placeholder 28"/>
          <p:cNvSpPr>
            <a:spLocks noGrp="1"/>
          </p:cNvSpPr>
          <p:nvPr>
            <p:ph type="body" sz="quarter" idx="13" hasCustomPrompt="1"/>
          </p:nvPr>
        </p:nvSpPr>
        <p:spPr>
          <a:xfrm>
            <a:off x="1222217" y="356458"/>
            <a:ext cx="9759635" cy="255587"/>
          </a:xfrm>
        </p:spPr>
        <p:txBody>
          <a:bodyPr anchor="b">
            <a:noAutofit/>
          </a:bodyPr>
          <a:lstStyle>
            <a:lvl1pPr algn="ctr">
              <a:defRPr sz="1400" baseline="0"/>
            </a:lvl1pPr>
          </a:lstStyle>
          <a:p>
            <a:pPr lvl="0"/>
            <a:r>
              <a:rPr lang="en-US" dirty="0"/>
              <a:t>INTRO TITLE HERE</a:t>
            </a:r>
          </a:p>
        </p:txBody>
      </p:sp>
    </p:spTree>
    <p:extLst>
      <p:ext uri="{BB962C8B-B14F-4D97-AF65-F5344CB8AC3E}">
        <p14:creationId xmlns:p14="http://schemas.microsoft.com/office/powerpoint/2010/main" val="2532539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TITLE_AND_BODY_2">
    <p:spTree>
      <p:nvGrpSpPr>
        <p:cNvPr id="1" name="Shape 93"/>
        <p:cNvGrpSpPr/>
        <p:nvPr/>
      </p:nvGrpSpPr>
      <p:grpSpPr>
        <a:xfrm>
          <a:off x="0" y="0"/>
          <a:ext cx="0" cy="0"/>
          <a:chOff x="0" y="0"/>
          <a:chExt cx="0" cy="0"/>
        </a:xfrm>
      </p:grpSpPr>
      <p:sp>
        <p:nvSpPr>
          <p:cNvPr id="94" name="Shape 94"/>
          <p:cNvSpPr txBox="1">
            <a:spLocks noGrp="1"/>
          </p:cNvSpPr>
          <p:nvPr>
            <p:ph type="title"/>
          </p:nvPr>
        </p:nvSpPr>
        <p:spPr>
          <a:xfrm>
            <a:off x="478607" y="69615"/>
            <a:ext cx="11360799" cy="763599"/>
          </a:xfrm>
          <a:prstGeom prst="rect">
            <a:avLst/>
          </a:prstGeom>
        </p:spPr>
        <p:txBody>
          <a:bodyPr lIns="91425" tIns="91425" rIns="91425" bIns="91425" anchor="ctr" anchorCtr="0"/>
          <a:lstStyle>
            <a:lvl1pPr marL="0" marR="0" lvl="0" indent="-304792" algn="l" rtl="0">
              <a:lnSpc>
                <a:spcPct val="100000"/>
              </a:lnSpc>
              <a:spcBef>
                <a:spcPts val="0"/>
              </a:spcBef>
              <a:spcAft>
                <a:spcPts val="0"/>
              </a:spcAft>
              <a:defRPr sz="4800">
                <a:solidFill>
                  <a:srgbClr val="FFFFFF"/>
                </a:solidFill>
                <a:latin typeface="Calibri"/>
                <a:ea typeface="Calibri"/>
                <a:cs typeface="Calibri"/>
                <a:sym typeface="Calibri"/>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95" name="Shape 95"/>
          <p:cNvSpPr txBox="1">
            <a:spLocks noGrp="1"/>
          </p:cNvSpPr>
          <p:nvPr>
            <p:ph type="body" idx="1"/>
          </p:nvPr>
        </p:nvSpPr>
        <p:spPr>
          <a:xfrm>
            <a:off x="415601" y="1536633"/>
            <a:ext cx="11360799" cy="4555200"/>
          </a:xfrm>
          <a:prstGeom prst="rect">
            <a:avLst/>
          </a:prstGeom>
        </p:spPr>
        <p:txBody>
          <a:bodyPr lIns="91425" tIns="91425" rIns="91425" bIns="91425" anchor="t" anchorCtr="0"/>
          <a:lstStyle>
            <a:lvl1pPr lvl="0" rtl="0">
              <a:spcBef>
                <a:spcPts val="0"/>
              </a:spcBef>
              <a:buClr>
                <a:srgbClr val="0B5394"/>
              </a:buClr>
              <a:buFont typeface="Calibri"/>
              <a:defRPr>
                <a:solidFill>
                  <a:srgbClr val="0B5394"/>
                </a:solidFill>
                <a:latin typeface="Calibri"/>
                <a:ea typeface="Calibri"/>
                <a:cs typeface="Calibri"/>
                <a:sym typeface="Calibri"/>
              </a:defRPr>
            </a:lvl1pPr>
            <a:lvl2pPr lvl="1" rtl="0">
              <a:spcBef>
                <a:spcPts val="0"/>
              </a:spcBef>
              <a:buClr>
                <a:srgbClr val="0B5394"/>
              </a:buClr>
              <a:buFont typeface="Calibri"/>
              <a:defRPr>
                <a:solidFill>
                  <a:srgbClr val="0B5394"/>
                </a:solidFill>
                <a:latin typeface="Calibri"/>
                <a:ea typeface="Calibri"/>
                <a:cs typeface="Calibri"/>
                <a:sym typeface="Calibri"/>
              </a:defRPr>
            </a:lvl2pPr>
            <a:lvl3pPr marL="457189" marR="0" lvl="2" indent="-186262" algn="l" rtl="0">
              <a:lnSpc>
                <a:spcPct val="100000"/>
              </a:lnSpc>
              <a:spcBef>
                <a:spcPts val="853"/>
              </a:spcBef>
              <a:spcAft>
                <a:spcPts val="0"/>
              </a:spcAft>
              <a:defRPr>
                <a:solidFill>
                  <a:srgbClr val="0B5394"/>
                </a:solidFill>
                <a:latin typeface="Calibri"/>
                <a:ea typeface="Calibri"/>
                <a:cs typeface="Calibri"/>
                <a:sym typeface="Calibri"/>
              </a:defRPr>
            </a:lvl3pPr>
            <a:lvl4pPr lvl="3" rtl="0">
              <a:spcBef>
                <a:spcPts val="0"/>
              </a:spcBef>
              <a:buClr>
                <a:srgbClr val="0B5394"/>
              </a:buClr>
              <a:buFont typeface="Calibri"/>
              <a:defRPr>
                <a:solidFill>
                  <a:srgbClr val="0B5394"/>
                </a:solidFill>
                <a:latin typeface="Calibri"/>
                <a:ea typeface="Calibri"/>
                <a:cs typeface="Calibri"/>
                <a:sym typeface="Calibri"/>
              </a:defRPr>
            </a:lvl4pPr>
            <a:lvl5pPr lvl="4" rtl="0">
              <a:spcBef>
                <a:spcPts val="0"/>
              </a:spcBef>
              <a:buClr>
                <a:srgbClr val="0B5394"/>
              </a:buClr>
              <a:buFont typeface="Calibri"/>
              <a:defRPr>
                <a:solidFill>
                  <a:srgbClr val="0B5394"/>
                </a:solidFill>
                <a:latin typeface="Calibri"/>
                <a:ea typeface="Calibri"/>
                <a:cs typeface="Calibri"/>
                <a:sym typeface="Calibri"/>
              </a:defRPr>
            </a:lvl5pPr>
            <a:lvl6pPr marL="457189" marR="0" lvl="5" indent="-186262" algn="l" rtl="0">
              <a:lnSpc>
                <a:spcPct val="100000"/>
              </a:lnSpc>
              <a:spcBef>
                <a:spcPts val="853"/>
              </a:spcBef>
              <a:spcAft>
                <a:spcPts val="0"/>
              </a:spcAft>
              <a:defRPr>
                <a:solidFill>
                  <a:srgbClr val="0B5394"/>
                </a:solidFill>
                <a:latin typeface="Calibri"/>
                <a:ea typeface="Calibri"/>
                <a:cs typeface="Calibri"/>
                <a:sym typeface="Calibri"/>
              </a:defRPr>
            </a:lvl6pPr>
            <a:lvl7pPr lvl="6" rtl="0">
              <a:spcBef>
                <a:spcPts val="0"/>
              </a:spcBef>
              <a:buClr>
                <a:srgbClr val="0B5394"/>
              </a:buClr>
              <a:buFont typeface="Calibri"/>
              <a:defRPr>
                <a:solidFill>
                  <a:srgbClr val="0B5394"/>
                </a:solidFill>
                <a:latin typeface="Calibri"/>
                <a:ea typeface="Calibri"/>
                <a:cs typeface="Calibri"/>
                <a:sym typeface="Calibri"/>
              </a:defRPr>
            </a:lvl7pPr>
            <a:lvl8pPr lvl="7" rtl="0">
              <a:spcBef>
                <a:spcPts val="0"/>
              </a:spcBef>
              <a:buClr>
                <a:srgbClr val="0B5394"/>
              </a:buClr>
              <a:buFont typeface="Calibri"/>
              <a:defRPr>
                <a:solidFill>
                  <a:srgbClr val="0B5394"/>
                </a:solidFill>
                <a:latin typeface="Calibri"/>
                <a:ea typeface="Calibri"/>
                <a:cs typeface="Calibri"/>
                <a:sym typeface="Calibri"/>
              </a:defRPr>
            </a:lvl8pPr>
            <a:lvl9pPr lvl="8" rtl="0">
              <a:spcBef>
                <a:spcPts val="0"/>
              </a:spcBef>
              <a:buClr>
                <a:srgbClr val="0B5394"/>
              </a:buClr>
              <a:buFont typeface="Calibri"/>
              <a:defRPr>
                <a:solidFill>
                  <a:srgbClr val="0B5394"/>
                </a:solidFill>
                <a:latin typeface="Calibri"/>
                <a:ea typeface="Calibri"/>
                <a:cs typeface="Calibri"/>
                <a:sym typeface="Calibri"/>
              </a:defRPr>
            </a:lvl9pPr>
          </a:lstStyle>
          <a:p>
            <a:endParaRPr/>
          </a:p>
        </p:txBody>
      </p:sp>
      <p:sp>
        <p:nvSpPr>
          <p:cNvPr id="96" name="Shape 96"/>
          <p:cNvSpPr txBox="1">
            <a:spLocks noGrp="1"/>
          </p:cNvSpPr>
          <p:nvPr>
            <p:ph type="sldNum" idx="12"/>
          </p:nvPr>
        </p:nvSpPr>
        <p:spPr>
          <a:xfrm>
            <a:off x="11296610" y="6217621"/>
            <a:ext cx="731599" cy="524800"/>
          </a:xfrm>
          <a:prstGeom prst="rect">
            <a:avLst/>
          </a:prstGeom>
        </p:spPr>
        <p:txBody>
          <a:bodyPr lIns="91425" tIns="45700" rIns="91425" bIns="45700" anchor="ctr" anchorCtr="0">
            <a:noAutofit/>
          </a:bodyPr>
          <a:lstStyle/>
          <a:p>
            <a:pPr defTabSz="457200"/>
            <a:fld id="{00000000-1234-1234-1234-123412341234}" type="slidenum">
              <a:rPr lang="en" sz="900" smtClean="0">
                <a:solidFill>
                  <a:srgbClr val="7E7E7E"/>
                </a:solidFill>
              </a:rPr>
              <a:pPr defTabSz="457200"/>
              <a:t>‹#›</a:t>
            </a:fld>
            <a:endParaRPr lang="en" sz="900">
              <a:solidFill>
                <a:srgbClr val="7E7E7E"/>
              </a:solidFill>
            </a:endParaRPr>
          </a:p>
        </p:txBody>
      </p:sp>
    </p:spTree>
    <p:extLst>
      <p:ext uri="{BB962C8B-B14F-4D97-AF65-F5344CB8AC3E}">
        <p14:creationId xmlns:p14="http://schemas.microsoft.com/office/powerpoint/2010/main" val="9995160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74184" y="457200"/>
            <a:ext cx="10860616" cy="838200"/>
          </a:xfrm>
          <a:prstGeom prst="rect">
            <a:avLst/>
          </a:prstGeom>
        </p:spPr>
        <p:txBody>
          <a:bodyPr anchor="ctr" anchorCtr="0"/>
          <a:lstStyle>
            <a:lvl1pPr>
              <a:defRPr sz="3600" b="1" i="0" baseline="0">
                <a:latin typeface="+mj-lt"/>
              </a:defRPr>
            </a:lvl1pPr>
          </a:lstStyle>
          <a:p>
            <a:r>
              <a:rPr lang="en-US" dirty="0"/>
              <a:t>Click to edit Master title style</a:t>
            </a:r>
          </a:p>
        </p:txBody>
      </p:sp>
      <p:sp>
        <p:nvSpPr>
          <p:cNvPr id="3" name="Content Placeholder 2"/>
          <p:cNvSpPr>
            <a:spLocks noGrp="1"/>
          </p:cNvSpPr>
          <p:nvPr>
            <p:ph idx="1"/>
          </p:nvPr>
        </p:nvSpPr>
        <p:spPr>
          <a:xfrm>
            <a:off x="874184" y="1470346"/>
            <a:ext cx="10854549" cy="5031055"/>
          </a:xfrm>
        </p:spPr>
        <p:txBody>
          <a:bodyPr/>
          <a:lstStyle>
            <a:lvl2pPr marL="342900" indent="-228600">
              <a:buClr>
                <a:srgbClr val="920000"/>
              </a:buClr>
              <a:defRPr/>
            </a:lvl2pPr>
            <a:lvl3pPr>
              <a:buClr>
                <a:srgbClr val="920000"/>
              </a:buClr>
              <a:defRPr/>
            </a:lvl3pPr>
            <a:lvl4pPr>
              <a:buClr>
                <a:srgbClr val="920000"/>
              </a:buClr>
              <a:defRPr/>
            </a:lvl4pPr>
            <a:lvl5pPr>
              <a:buClr>
                <a:srgbClr val="920000"/>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0148592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74184" y="304800"/>
            <a:ext cx="10860616" cy="838200"/>
          </a:xfrm>
        </p:spPr>
        <p:txBody>
          <a:bodyPr/>
          <a:lstStyle/>
          <a:p>
            <a:r>
              <a:rPr lang="en-US"/>
              <a:t>Click to edit Master title style</a:t>
            </a:r>
          </a:p>
        </p:txBody>
      </p:sp>
      <p:sp>
        <p:nvSpPr>
          <p:cNvPr id="3" name="Table Placeholder 2"/>
          <p:cNvSpPr>
            <a:spLocks noGrp="1"/>
          </p:cNvSpPr>
          <p:nvPr>
            <p:ph type="tbl" idx="1"/>
          </p:nvPr>
        </p:nvSpPr>
        <p:spPr>
          <a:xfrm>
            <a:off x="874185" y="1520826"/>
            <a:ext cx="10587567" cy="3571875"/>
          </a:xfrm>
        </p:spPr>
        <p:txBody>
          <a:bodyPr/>
          <a:lstStyle/>
          <a:p>
            <a:r>
              <a:rPr lang="en-US"/>
              <a:t>Click icon to add table</a:t>
            </a:r>
          </a:p>
        </p:txBody>
      </p:sp>
    </p:spTree>
    <p:extLst>
      <p:ext uri="{BB962C8B-B14F-4D97-AF65-F5344CB8AC3E}">
        <p14:creationId xmlns:p14="http://schemas.microsoft.com/office/powerpoint/2010/main" val="3126044215"/>
      </p:ext>
    </p:extLst>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allery_05">
    <p:spTree>
      <p:nvGrpSpPr>
        <p:cNvPr id="1" name=""/>
        <p:cNvGrpSpPr/>
        <p:nvPr/>
      </p:nvGrpSpPr>
      <p:grpSpPr>
        <a:xfrm>
          <a:off x="0" y="0"/>
          <a:ext cx="0" cy="0"/>
          <a:chOff x="0" y="0"/>
          <a:chExt cx="0" cy="0"/>
        </a:xfrm>
      </p:grpSpPr>
      <p:sp>
        <p:nvSpPr>
          <p:cNvPr id="4" name="Picture Placeholder 7"/>
          <p:cNvSpPr>
            <a:spLocks noGrp="1"/>
          </p:cNvSpPr>
          <p:nvPr>
            <p:ph type="pic" sz="quarter" idx="10"/>
          </p:nvPr>
        </p:nvSpPr>
        <p:spPr>
          <a:xfrm>
            <a:off x="-64772" y="6"/>
            <a:ext cx="3072001" cy="1711897"/>
          </a:xfrm>
        </p:spPr>
        <p:txBody>
          <a:bodyPr/>
          <a:lstStyle/>
          <a:p>
            <a:endParaRPr lang="en-US" dirty="0"/>
          </a:p>
        </p:txBody>
      </p:sp>
      <p:sp>
        <p:nvSpPr>
          <p:cNvPr id="5" name="Picture Placeholder 7"/>
          <p:cNvSpPr>
            <a:spLocks noGrp="1"/>
          </p:cNvSpPr>
          <p:nvPr>
            <p:ph type="pic" sz="quarter" idx="11"/>
          </p:nvPr>
        </p:nvSpPr>
        <p:spPr>
          <a:xfrm>
            <a:off x="3016484" y="6"/>
            <a:ext cx="3072001" cy="1711897"/>
          </a:xfrm>
        </p:spPr>
        <p:txBody>
          <a:bodyPr/>
          <a:lstStyle/>
          <a:p>
            <a:endParaRPr lang="en-US" dirty="0"/>
          </a:p>
        </p:txBody>
      </p:sp>
      <p:sp>
        <p:nvSpPr>
          <p:cNvPr id="6" name="Picture Placeholder 7"/>
          <p:cNvSpPr>
            <a:spLocks noGrp="1"/>
          </p:cNvSpPr>
          <p:nvPr>
            <p:ph type="pic" sz="quarter" idx="12"/>
          </p:nvPr>
        </p:nvSpPr>
        <p:spPr>
          <a:xfrm>
            <a:off x="6097375" y="6"/>
            <a:ext cx="3072001" cy="1711897"/>
          </a:xfrm>
        </p:spPr>
        <p:txBody>
          <a:bodyPr/>
          <a:lstStyle/>
          <a:p>
            <a:endParaRPr lang="en-US" dirty="0"/>
          </a:p>
        </p:txBody>
      </p:sp>
      <p:sp>
        <p:nvSpPr>
          <p:cNvPr id="7" name="Picture Placeholder 7"/>
          <p:cNvSpPr>
            <a:spLocks noGrp="1"/>
          </p:cNvSpPr>
          <p:nvPr>
            <p:ph type="pic" sz="quarter" idx="13"/>
          </p:nvPr>
        </p:nvSpPr>
        <p:spPr>
          <a:xfrm>
            <a:off x="9178629" y="6"/>
            <a:ext cx="3072001" cy="1711897"/>
          </a:xfrm>
        </p:spPr>
        <p:txBody>
          <a:bodyPr/>
          <a:lstStyle/>
          <a:p>
            <a:endParaRPr lang="en-US" dirty="0"/>
          </a:p>
        </p:txBody>
      </p:sp>
      <p:sp>
        <p:nvSpPr>
          <p:cNvPr id="8" name="Picture Placeholder 7"/>
          <p:cNvSpPr>
            <a:spLocks noGrp="1"/>
          </p:cNvSpPr>
          <p:nvPr>
            <p:ph type="pic" sz="quarter" idx="14"/>
          </p:nvPr>
        </p:nvSpPr>
        <p:spPr>
          <a:xfrm>
            <a:off x="-65137" y="1721156"/>
            <a:ext cx="3072001" cy="1711897"/>
          </a:xfrm>
        </p:spPr>
        <p:txBody>
          <a:bodyPr/>
          <a:lstStyle/>
          <a:p>
            <a:endParaRPr lang="en-US" dirty="0"/>
          </a:p>
        </p:txBody>
      </p:sp>
      <p:sp>
        <p:nvSpPr>
          <p:cNvPr id="9" name="Picture Placeholder 7"/>
          <p:cNvSpPr>
            <a:spLocks noGrp="1"/>
          </p:cNvSpPr>
          <p:nvPr>
            <p:ph type="pic" sz="quarter" idx="15"/>
          </p:nvPr>
        </p:nvSpPr>
        <p:spPr>
          <a:xfrm>
            <a:off x="3016120" y="1721156"/>
            <a:ext cx="3072001" cy="1711897"/>
          </a:xfrm>
        </p:spPr>
        <p:txBody>
          <a:bodyPr/>
          <a:lstStyle/>
          <a:p>
            <a:endParaRPr lang="en-US" dirty="0"/>
          </a:p>
        </p:txBody>
      </p:sp>
      <p:sp>
        <p:nvSpPr>
          <p:cNvPr id="10" name="Picture Placeholder 7"/>
          <p:cNvSpPr>
            <a:spLocks noGrp="1"/>
          </p:cNvSpPr>
          <p:nvPr>
            <p:ph type="pic" sz="quarter" idx="16"/>
          </p:nvPr>
        </p:nvSpPr>
        <p:spPr>
          <a:xfrm>
            <a:off x="6097011" y="1721156"/>
            <a:ext cx="3072001" cy="1711897"/>
          </a:xfrm>
        </p:spPr>
        <p:txBody>
          <a:bodyPr/>
          <a:lstStyle/>
          <a:p>
            <a:endParaRPr lang="en-US" dirty="0"/>
          </a:p>
        </p:txBody>
      </p:sp>
      <p:sp>
        <p:nvSpPr>
          <p:cNvPr id="11" name="Picture Placeholder 7"/>
          <p:cNvSpPr>
            <a:spLocks noGrp="1"/>
          </p:cNvSpPr>
          <p:nvPr>
            <p:ph type="pic" sz="quarter" idx="17"/>
          </p:nvPr>
        </p:nvSpPr>
        <p:spPr>
          <a:xfrm>
            <a:off x="9178266" y="1721156"/>
            <a:ext cx="3072001" cy="1711897"/>
          </a:xfrm>
        </p:spPr>
        <p:txBody>
          <a:bodyPr/>
          <a:lstStyle/>
          <a:p>
            <a:endParaRPr lang="en-US" dirty="0"/>
          </a:p>
        </p:txBody>
      </p:sp>
      <p:sp>
        <p:nvSpPr>
          <p:cNvPr id="12" name="Picture Placeholder 7"/>
          <p:cNvSpPr>
            <a:spLocks noGrp="1"/>
          </p:cNvSpPr>
          <p:nvPr>
            <p:ph type="pic" sz="quarter" idx="18"/>
          </p:nvPr>
        </p:nvSpPr>
        <p:spPr>
          <a:xfrm>
            <a:off x="-64408" y="3443463"/>
            <a:ext cx="3072001" cy="1711897"/>
          </a:xfrm>
        </p:spPr>
        <p:txBody>
          <a:bodyPr/>
          <a:lstStyle/>
          <a:p>
            <a:endParaRPr lang="en-US" dirty="0"/>
          </a:p>
        </p:txBody>
      </p:sp>
      <p:sp>
        <p:nvSpPr>
          <p:cNvPr id="13" name="Picture Placeholder 7"/>
          <p:cNvSpPr>
            <a:spLocks noGrp="1"/>
          </p:cNvSpPr>
          <p:nvPr>
            <p:ph type="pic" sz="quarter" idx="19"/>
          </p:nvPr>
        </p:nvSpPr>
        <p:spPr>
          <a:xfrm>
            <a:off x="3016849" y="3443463"/>
            <a:ext cx="3072001" cy="1711897"/>
          </a:xfrm>
        </p:spPr>
        <p:txBody>
          <a:bodyPr/>
          <a:lstStyle/>
          <a:p>
            <a:endParaRPr lang="en-US" dirty="0"/>
          </a:p>
        </p:txBody>
      </p:sp>
      <p:sp>
        <p:nvSpPr>
          <p:cNvPr id="14" name="Picture Placeholder 7"/>
          <p:cNvSpPr>
            <a:spLocks noGrp="1"/>
          </p:cNvSpPr>
          <p:nvPr>
            <p:ph type="pic" sz="quarter" idx="20"/>
          </p:nvPr>
        </p:nvSpPr>
        <p:spPr>
          <a:xfrm>
            <a:off x="6097738" y="3443463"/>
            <a:ext cx="3072001" cy="1711897"/>
          </a:xfrm>
        </p:spPr>
        <p:txBody>
          <a:bodyPr/>
          <a:lstStyle/>
          <a:p>
            <a:endParaRPr lang="en-US" dirty="0"/>
          </a:p>
        </p:txBody>
      </p:sp>
      <p:sp>
        <p:nvSpPr>
          <p:cNvPr id="15" name="Picture Placeholder 7"/>
          <p:cNvSpPr>
            <a:spLocks noGrp="1"/>
          </p:cNvSpPr>
          <p:nvPr>
            <p:ph type="pic" sz="quarter" idx="21"/>
          </p:nvPr>
        </p:nvSpPr>
        <p:spPr>
          <a:xfrm>
            <a:off x="9178994" y="3443463"/>
            <a:ext cx="3072001" cy="1711897"/>
          </a:xfrm>
        </p:spPr>
        <p:txBody>
          <a:bodyPr/>
          <a:lstStyle/>
          <a:p>
            <a:endParaRPr lang="en-US" dirty="0"/>
          </a:p>
        </p:txBody>
      </p:sp>
      <p:sp>
        <p:nvSpPr>
          <p:cNvPr id="16" name="Picture Placeholder 7"/>
          <p:cNvSpPr>
            <a:spLocks noGrp="1"/>
          </p:cNvSpPr>
          <p:nvPr>
            <p:ph type="pic" sz="quarter" idx="22"/>
          </p:nvPr>
        </p:nvSpPr>
        <p:spPr>
          <a:xfrm>
            <a:off x="-65961" y="5162236"/>
            <a:ext cx="3072001" cy="1711897"/>
          </a:xfrm>
        </p:spPr>
        <p:txBody>
          <a:bodyPr/>
          <a:lstStyle/>
          <a:p>
            <a:endParaRPr lang="en-US" dirty="0"/>
          </a:p>
        </p:txBody>
      </p:sp>
      <p:sp>
        <p:nvSpPr>
          <p:cNvPr id="17" name="Picture Placeholder 7"/>
          <p:cNvSpPr>
            <a:spLocks noGrp="1"/>
          </p:cNvSpPr>
          <p:nvPr>
            <p:ph type="pic" sz="quarter" idx="23"/>
          </p:nvPr>
        </p:nvSpPr>
        <p:spPr>
          <a:xfrm>
            <a:off x="3015295" y="5162236"/>
            <a:ext cx="3072001" cy="1711897"/>
          </a:xfrm>
        </p:spPr>
        <p:txBody>
          <a:bodyPr/>
          <a:lstStyle/>
          <a:p>
            <a:endParaRPr lang="en-US" dirty="0"/>
          </a:p>
        </p:txBody>
      </p:sp>
      <p:sp>
        <p:nvSpPr>
          <p:cNvPr id="20" name="Picture Placeholder 7"/>
          <p:cNvSpPr>
            <a:spLocks noGrp="1"/>
          </p:cNvSpPr>
          <p:nvPr>
            <p:ph type="pic" sz="quarter" idx="24"/>
          </p:nvPr>
        </p:nvSpPr>
        <p:spPr>
          <a:xfrm>
            <a:off x="6096185" y="5162236"/>
            <a:ext cx="3072001" cy="1711897"/>
          </a:xfrm>
        </p:spPr>
        <p:txBody>
          <a:bodyPr/>
          <a:lstStyle/>
          <a:p>
            <a:endParaRPr lang="en-US" dirty="0"/>
          </a:p>
        </p:txBody>
      </p:sp>
      <p:sp>
        <p:nvSpPr>
          <p:cNvPr id="21" name="Picture Placeholder 7"/>
          <p:cNvSpPr>
            <a:spLocks noGrp="1"/>
          </p:cNvSpPr>
          <p:nvPr>
            <p:ph type="pic" sz="quarter" idx="25"/>
          </p:nvPr>
        </p:nvSpPr>
        <p:spPr>
          <a:xfrm>
            <a:off x="9177440" y="5162236"/>
            <a:ext cx="3072001" cy="1711897"/>
          </a:xfrm>
        </p:spPr>
        <p:txBody>
          <a:bodyPr/>
          <a:lstStyle/>
          <a:p>
            <a:endParaRPr lang="en-US" dirty="0"/>
          </a:p>
        </p:txBody>
      </p:sp>
    </p:spTree>
    <p:extLst>
      <p:ext uri="{BB962C8B-B14F-4D97-AF65-F5344CB8AC3E}">
        <p14:creationId xmlns:p14="http://schemas.microsoft.com/office/powerpoint/2010/main" val="99551814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3" name="Title 2"/>
          <p:cNvSpPr>
            <a:spLocks noGrp="1"/>
          </p:cNvSpPr>
          <p:nvPr>
            <p:ph type="title"/>
          </p:nvPr>
        </p:nvSpPr>
        <p:spPr>
          <a:xfrm>
            <a:off x="882880" y="356184"/>
            <a:ext cx="10426240" cy="424732"/>
          </a:xfrm>
          <a:noFill/>
        </p:spPr>
        <p:txBody>
          <a:bodyPr wrap="square" rtlCol="0" anchor="t">
            <a:spAutoFit/>
          </a:bodyPr>
          <a:lstStyle>
            <a:lvl1pPr algn="ctr">
              <a:defRPr lang="en-US" b="1" dirty="0">
                <a:solidFill>
                  <a:schemeClr val="bg2">
                    <a:lumMod val="50000"/>
                    <a:lumOff val="50000"/>
                  </a:schemeClr>
                </a:solidFill>
                <a:latin typeface="+mn-lt"/>
                <a:ea typeface="+mn-ea"/>
              </a:defRPr>
            </a:lvl1pPr>
          </a:lstStyle>
          <a:p>
            <a:pPr marL="0" lvl="0" algn="ctr"/>
            <a:r>
              <a:rPr lang="en-US" dirty="0"/>
              <a:t>Click to edit Master title style</a:t>
            </a:r>
          </a:p>
        </p:txBody>
      </p:sp>
    </p:spTree>
    <p:extLst>
      <p:ext uri="{BB962C8B-B14F-4D97-AF65-F5344CB8AC3E}">
        <p14:creationId xmlns:p14="http://schemas.microsoft.com/office/powerpoint/2010/main" val="82381673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512064" y="1316726"/>
            <a:ext cx="11277600" cy="5107865"/>
          </a:xfrm>
        </p:spPr>
        <p:txBody>
          <a:bodyPr/>
          <a:lstStyle>
            <a:lvl1pPr algn="l" defTabSz="814388" rtl="0" eaLnBrk="1" fontAlgn="base" hangingPunct="1">
              <a:lnSpc>
                <a:spcPct val="100000"/>
              </a:lnSpc>
              <a:spcBef>
                <a:spcPts val="1200"/>
              </a:spcBef>
              <a:spcAft>
                <a:spcPct val="0"/>
              </a:spcAft>
              <a:buClr>
                <a:schemeClr val="accent1"/>
              </a:buClr>
              <a:buSzPct val="100000"/>
              <a:buFont typeface="Arial" pitchFamily="34" charset="0"/>
              <a:buNone/>
              <a:defRPr lang="de-DE" sz="1800" dirty="0" smtClean="0">
                <a:solidFill>
                  <a:schemeClr val="tx1"/>
                </a:solidFill>
                <a:latin typeface="+mn-lt"/>
                <a:ea typeface="+mn-ea"/>
                <a:cs typeface="+mn-cs"/>
              </a:defRPr>
            </a:lvl1pPr>
            <a:lvl2pPr marL="571500" indent="-228600">
              <a:buClrTx/>
              <a:buFontTx/>
              <a:buNone/>
              <a:defRPr lang="de-DE" sz="1600" dirty="0" smtClean="0">
                <a:solidFill>
                  <a:schemeClr val="tx1">
                    <a:lumMod val="65000"/>
                    <a:lumOff val="35000"/>
                  </a:schemeClr>
                </a:solidFill>
                <a:latin typeface="+mn-lt"/>
              </a:defRPr>
            </a:lvl2pPr>
            <a:lvl3pPr marL="685800" indent="-228600">
              <a:buClrTx/>
              <a:buFont typeface="Arial" pitchFamily="34" charset="0"/>
              <a:buChar char="•"/>
              <a:defRPr lang="de-DE" sz="1400" dirty="0" smtClean="0">
                <a:solidFill>
                  <a:schemeClr val="tx1">
                    <a:lumMod val="65000"/>
                    <a:lumOff val="35000"/>
                  </a:schemeClr>
                </a:solidFill>
                <a:latin typeface="+mn-lt"/>
              </a:defRPr>
            </a:lvl3pPr>
            <a:lvl4pPr marL="1028700" indent="-228600">
              <a:defRPr lang="de-DE" sz="1200" dirty="0" smtClean="0">
                <a:solidFill>
                  <a:schemeClr val="tx1">
                    <a:lumMod val="65000"/>
                    <a:lumOff val="35000"/>
                  </a:schemeClr>
                </a:solidFill>
                <a:latin typeface="+mn-lt"/>
              </a:defRPr>
            </a:lvl4pPr>
            <a:lvl5pPr marL="1371600" indent="-228600">
              <a:defRPr lang="en-US" sz="1000" dirty="0">
                <a:solidFill>
                  <a:schemeClr val="tx1">
                    <a:lumMod val="65000"/>
                    <a:lumOff val="35000"/>
                  </a:schemeClr>
                </a:solidFill>
                <a:latin typeface="+mn-lt"/>
              </a:defRPr>
            </a:lvl5pPr>
          </a:lstStyle>
          <a:p>
            <a:pPr lvl="0"/>
            <a:r>
              <a:rPr lang="de-DE" dirty="0"/>
              <a:t> Textmasterformate durch Klicken bearbeiten</a:t>
            </a:r>
          </a:p>
          <a:p>
            <a:pPr marL="342900" lvl="1" indent="-228600" algn="l" defTabSz="814388" rtl="0" eaLnBrk="1" fontAlgn="base" hangingPunct="1">
              <a:lnSpc>
                <a:spcPct val="100000"/>
              </a:lnSpc>
              <a:spcBef>
                <a:spcPts val="0"/>
              </a:spcBef>
              <a:spcAft>
                <a:spcPct val="0"/>
              </a:spcAft>
              <a:buClr>
                <a:schemeClr val="accent2"/>
              </a:buClr>
              <a:buFont typeface="Wingdings" pitchFamily="2" charset="2"/>
              <a:buChar char="§"/>
            </a:pPr>
            <a:r>
              <a:rPr lang="de-DE" dirty="0"/>
              <a:t>Zweite Ebene</a:t>
            </a:r>
          </a:p>
          <a:p>
            <a:pPr marL="685800" lvl="2" indent="-228600" algn="l" defTabSz="814388" rtl="0" eaLnBrk="1" fontAlgn="base" hangingPunct="1">
              <a:lnSpc>
                <a:spcPct val="100000"/>
              </a:lnSpc>
              <a:spcBef>
                <a:spcPts val="0"/>
              </a:spcBef>
              <a:spcAft>
                <a:spcPct val="0"/>
              </a:spcAft>
              <a:buClr>
                <a:schemeClr val="accent2"/>
              </a:buClr>
              <a:buFont typeface="Wingdings" pitchFamily="2" charset="2"/>
              <a:buChar char="§"/>
            </a:pPr>
            <a:r>
              <a:rPr lang="de-DE" dirty="0"/>
              <a:t>Dritte Ebene</a:t>
            </a:r>
          </a:p>
          <a:p>
            <a:pPr marL="1028700" lvl="3" indent="-228600" algn="l" defTabSz="814388" rtl="0" eaLnBrk="1" fontAlgn="base" hangingPunct="1">
              <a:lnSpc>
                <a:spcPct val="100000"/>
              </a:lnSpc>
              <a:spcBef>
                <a:spcPts val="0"/>
              </a:spcBef>
              <a:spcAft>
                <a:spcPct val="0"/>
              </a:spcAft>
              <a:buClr>
                <a:schemeClr val="accent2"/>
              </a:buClr>
              <a:buFont typeface="Wingdings" pitchFamily="2" charset="2"/>
              <a:buChar char="§"/>
            </a:pPr>
            <a:r>
              <a:rPr lang="de-DE" dirty="0"/>
              <a:t>Vierte Ebene</a:t>
            </a:r>
          </a:p>
          <a:p>
            <a:pPr marL="1371600" lvl="4" indent="-228600" algn="l" defTabSz="814388" rtl="0" eaLnBrk="1" fontAlgn="base" hangingPunct="1">
              <a:lnSpc>
                <a:spcPct val="100000"/>
              </a:lnSpc>
              <a:spcBef>
                <a:spcPts val="0"/>
              </a:spcBef>
              <a:spcAft>
                <a:spcPct val="0"/>
              </a:spcAft>
              <a:buClr>
                <a:schemeClr val="accent2"/>
              </a:buClr>
              <a:buFont typeface="Arial" charset="0"/>
              <a:buChar char="–"/>
            </a:pPr>
            <a:r>
              <a:rPr lang="de-DE" dirty="0"/>
              <a:t>Fünfte Ebene</a:t>
            </a:r>
            <a:endParaRPr lang="en-US" dirty="0"/>
          </a:p>
        </p:txBody>
      </p:sp>
      <p:sp>
        <p:nvSpPr>
          <p:cNvPr id="10" name="Title 9"/>
          <p:cNvSpPr>
            <a:spLocks noGrp="1"/>
          </p:cNvSpPr>
          <p:nvPr>
            <p:ph type="title"/>
          </p:nvPr>
        </p:nvSpPr>
        <p:spPr>
          <a:xfrm>
            <a:off x="512064" y="548640"/>
            <a:ext cx="11277600" cy="612648"/>
          </a:xfrm>
          <a:prstGeom prst="rect">
            <a:avLst/>
          </a:prstGeom>
        </p:spPr>
        <p:txBody>
          <a:bodyPr anchor="ctr"/>
          <a:lstStyle>
            <a:lvl1pPr algn="l">
              <a:defRPr sz="3200" b="1" baseline="0">
                <a:solidFill>
                  <a:srgbClr val="A20023"/>
                </a:solidFill>
              </a:defRPr>
            </a:lvl1pPr>
          </a:lstStyle>
          <a:p>
            <a:r>
              <a:rPr lang="en-US" dirty="0"/>
              <a:t>Click to edit Master title style</a:t>
            </a:r>
          </a:p>
        </p:txBody>
      </p:sp>
      <p:sp>
        <p:nvSpPr>
          <p:cNvPr id="7" name="TextBox 6"/>
          <p:cNvSpPr txBox="1"/>
          <p:nvPr userDrawn="1"/>
        </p:nvSpPr>
        <p:spPr>
          <a:xfrm>
            <a:off x="6096000" y="6571769"/>
            <a:ext cx="6090455" cy="307777"/>
          </a:xfrm>
          <a:prstGeom prst="rect">
            <a:avLst/>
          </a:prstGeom>
          <a:noFill/>
        </p:spPr>
        <p:txBody>
          <a:bodyPr wrap="square" rtlCol="0">
            <a:spAutoFit/>
          </a:bodyPr>
          <a:lstStyle/>
          <a:p>
            <a:pPr algn="r" defTabSz="457200"/>
            <a:r>
              <a:rPr lang="en-US" sz="1400" b="1" i="1" dirty="0">
                <a:solidFill>
                  <a:srgbClr val="EEB7B1"/>
                </a:solidFill>
              </a:rPr>
              <a:t>An Educated Customer is a Confident Customer</a:t>
            </a:r>
          </a:p>
        </p:txBody>
      </p:sp>
    </p:spTree>
    <p:extLst>
      <p:ext uri="{BB962C8B-B14F-4D97-AF65-F5344CB8AC3E}">
        <p14:creationId xmlns:p14="http://schemas.microsoft.com/office/powerpoint/2010/main" val="2192951169"/>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Title_blank">
    <p:spTree>
      <p:nvGrpSpPr>
        <p:cNvPr id="1" name=""/>
        <p:cNvGrpSpPr/>
        <p:nvPr/>
      </p:nvGrpSpPr>
      <p:grpSpPr>
        <a:xfrm>
          <a:off x="0" y="0"/>
          <a:ext cx="0" cy="0"/>
          <a:chOff x="0" y="0"/>
          <a:chExt cx="0" cy="0"/>
        </a:xfrm>
      </p:grpSpPr>
      <p:grpSp>
        <p:nvGrpSpPr>
          <p:cNvPr id="19" name="Group 18"/>
          <p:cNvGrpSpPr/>
          <p:nvPr/>
        </p:nvGrpSpPr>
        <p:grpSpPr>
          <a:xfrm>
            <a:off x="4988588" y="988717"/>
            <a:ext cx="2235822" cy="36007"/>
            <a:chOff x="9673249" y="2043533"/>
            <a:chExt cx="7919727" cy="127577"/>
          </a:xfrm>
        </p:grpSpPr>
        <p:sp>
          <p:nvSpPr>
            <p:cNvPr id="20" name="Rectangle 19"/>
            <p:cNvSpPr/>
            <p:nvPr/>
          </p:nvSpPr>
          <p:spPr>
            <a:xfrm>
              <a:off x="9673249" y="2043533"/>
              <a:ext cx="1201582" cy="127577"/>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1" name="Rectangle 20"/>
            <p:cNvSpPr/>
            <p:nvPr/>
          </p:nvSpPr>
          <p:spPr>
            <a:xfrm>
              <a:off x="10988831" y="2043533"/>
              <a:ext cx="1201582" cy="127577"/>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2" name="Rectangle 21"/>
            <p:cNvSpPr/>
            <p:nvPr/>
          </p:nvSpPr>
          <p:spPr>
            <a:xfrm>
              <a:off x="12351688" y="2043533"/>
              <a:ext cx="1201582" cy="127577"/>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3" name="Rectangle 22"/>
            <p:cNvSpPr/>
            <p:nvPr/>
          </p:nvSpPr>
          <p:spPr>
            <a:xfrm>
              <a:off x="13695169" y="2043533"/>
              <a:ext cx="1201582" cy="127577"/>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5" name="Rectangle 24"/>
            <p:cNvSpPr/>
            <p:nvPr/>
          </p:nvSpPr>
          <p:spPr>
            <a:xfrm>
              <a:off x="15026792" y="2043533"/>
              <a:ext cx="1201582" cy="127577"/>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6" name="Rectangle 25"/>
            <p:cNvSpPr/>
            <p:nvPr/>
          </p:nvSpPr>
          <p:spPr>
            <a:xfrm>
              <a:off x="16391394" y="2043533"/>
              <a:ext cx="1201582" cy="127577"/>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grpSp>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63304936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2_Title_blank">
    <p:spTree>
      <p:nvGrpSpPr>
        <p:cNvPr id="1" name=""/>
        <p:cNvGrpSpPr/>
        <p:nvPr/>
      </p:nvGrpSpPr>
      <p:grpSpPr>
        <a:xfrm>
          <a:off x="0" y="0"/>
          <a:ext cx="0" cy="0"/>
          <a:chOff x="0" y="0"/>
          <a:chExt cx="0" cy="0"/>
        </a:xfrm>
      </p:grpSpPr>
      <p:grpSp>
        <p:nvGrpSpPr>
          <p:cNvPr id="19" name="Group 18"/>
          <p:cNvGrpSpPr/>
          <p:nvPr/>
        </p:nvGrpSpPr>
        <p:grpSpPr>
          <a:xfrm>
            <a:off x="4988588" y="988717"/>
            <a:ext cx="2235822" cy="36007"/>
            <a:chOff x="9673249" y="2043533"/>
            <a:chExt cx="7919727" cy="127577"/>
          </a:xfrm>
        </p:grpSpPr>
        <p:sp>
          <p:nvSpPr>
            <p:cNvPr id="20" name="Rectangle 19"/>
            <p:cNvSpPr/>
            <p:nvPr/>
          </p:nvSpPr>
          <p:spPr>
            <a:xfrm>
              <a:off x="9673249" y="2043533"/>
              <a:ext cx="1201582" cy="127577"/>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1" name="Rectangle 20"/>
            <p:cNvSpPr/>
            <p:nvPr/>
          </p:nvSpPr>
          <p:spPr>
            <a:xfrm>
              <a:off x="10988831" y="2043533"/>
              <a:ext cx="1201582" cy="127577"/>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2" name="Rectangle 21"/>
            <p:cNvSpPr/>
            <p:nvPr/>
          </p:nvSpPr>
          <p:spPr>
            <a:xfrm>
              <a:off x="12351688" y="2043533"/>
              <a:ext cx="1201582" cy="127577"/>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3" name="Rectangle 22"/>
            <p:cNvSpPr/>
            <p:nvPr/>
          </p:nvSpPr>
          <p:spPr>
            <a:xfrm>
              <a:off x="13695169" y="2043533"/>
              <a:ext cx="1201582" cy="127577"/>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5" name="Rectangle 24"/>
            <p:cNvSpPr/>
            <p:nvPr/>
          </p:nvSpPr>
          <p:spPr>
            <a:xfrm>
              <a:off x="15026792" y="2043533"/>
              <a:ext cx="1201582" cy="127577"/>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6" name="Rectangle 25"/>
            <p:cNvSpPr/>
            <p:nvPr/>
          </p:nvSpPr>
          <p:spPr>
            <a:xfrm>
              <a:off x="16391394" y="2043533"/>
              <a:ext cx="1201582" cy="127577"/>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grpSp>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5930872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7_Title_blank">
    <p:spTree>
      <p:nvGrpSpPr>
        <p:cNvPr id="1" name=""/>
        <p:cNvGrpSpPr/>
        <p:nvPr/>
      </p:nvGrpSpPr>
      <p:grpSpPr>
        <a:xfrm>
          <a:off x="0" y="0"/>
          <a:ext cx="0" cy="0"/>
          <a:chOff x="0" y="0"/>
          <a:chExt cx="0" cy="0"/>
        </a:xfrm>
      </p:grpSpPr>
      <p:grpSp>
        <p:nvGrpSpPr>
          <p:cNvPr id="19" name="Group 18"/>
          <p:cNvGrpSpPr/>
          <p:nvPr/>
        </p:nvGrpSpPr>
        <p:grpSpPr>
          <a:xfrm>
            <a:off x="4988588" y="988717"/>
            <a:ext cx="2235822" cy="36007"/>
            <a:chOff x="9673249" y="2043533"/>
            <a:chExt cx="7919727" cy="127577"/>
          </a:xfrm>
        </p:grpSpPr>
        <p:sp>
          <p:nvSpPr>
            <p:cNvPr id="20" name="Rectangle 19"/>
            <p:cNvSpPr/>
            <p:nvPr/>
          </p:nvSpPr>
          <p:spPr>
            <a:xfrm>
              <a:off x="9673249" y="2043533"/>
              <a:ext cx="1201582" cy="127577"/>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1" name="Rectangle 20"/>
            <p:cNvSpPr/>
            <p:nvPr/>
          </p:nvSpPr>
          <p:spPr>
            <a:xfrm>
              <a:off x="10988831" y="2043533"/>
              <a:ext cx="1201582" cy="127577"/>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2" name="Rectangle 21"/>
            <p:cNvSpPr/>
            <p:nvPr/>
          </p:nvSpPr>
          <p:spPr>
            <a:xfrm>
              <a:off x="12351688" y="2043533"/>
              <a:ext cx="1201582" cy="127577"/>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3" name="Rectangle 22"/>
            <p:cNvSpPr/>
            <p:nvPr/>
          </p:nvSpPr>
          <p:spPr>
            <a:xfrm>
              <a:off x="13695169" y="2043533"/>
              <a:ext cx="1201582" cy="127577"/>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5" name="Rectangle 24"/>
            <p:cNvSpPr/>
            <p:nvPr/>
          </p:nvSpPr>
          <p:spPr>
            <a:xfrm>
              <a:off x="15026792" y="2043533"/>
              <a:ext cx="1201582" cy="127577"/>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6" name="Rectangle 25"/>
            <p:cNvSpPr/>
            <p:nvPr/>
          </p:nvSpPr>
          <p:spPr>
            <a:xfrm>
              <a:off x="16391394" y="2043533"/>
              <a:ext cx="1201582" cy="127577"/>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grpSp>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98329851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9_Title_blank">
    <p:spTree>
      <p:nvGrpSpPr>
        <p:cNvPr id="1" name=""/>
        <p:cNvGrpSpPr/>
        <p:nvPr/>
      </p:nvGrpSpPr>
      <p:grpSpPr>
        <a:xfrm>
          <a:off x="0" y="0"/>
          <a:ext cx="0" cy="0"/>
          <a:chOff x="0" y="0"/>
          <a:chExt cx="0" cy="0"/>
        </a:xfrm>
      </p:grpSpPr>
      <p:grpSp>
        <p:nvGrpSpPr>
          <p:cNvPr id="19" name="Group 18"/>
          <p:cNvGrpSpPr/>
          <p:nvPr/>
        </p:nvGrpSpPr>
        <p:grpSpPr>
          <a:xfrm>
            <a:off x="4988588" y="988717"/>
            <a:ext cx="2235822" cy="36007"/>
            <a:chOff x="9673249" y="2043533"/>
            <a:chExt cx="7919727" cy="127577"/>
          </a:xfrm>
        </p:grpSpPr>
        <p:sp>
          <p:nvSpPr>
            <p:cNvPr id="20" name="Rectangle 19"/>
            <p:cNvSpPr/>
            <p:nvPr/>
          </p:nvSpPr>
          <p:spPr>
            <a:xfrm>
              <a:off x="9673249" y="2043533"/>
              <a:ext cx="1201582" cy="127577"/>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1" name="Rectangle 20"/>
            <p:cNvSpPr/>
            <p:nvPr/>
          </p:nvSpPr>
          <p:spPr>
            <a:xfrm>
              <a:off x="10988831" y="2043533"/>
              <a:ext cx="1201582" cy="127577"/>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2" name="Rectangle 21"/>
            <p:cNvSpPr/>
            <p:nvPr/>
          </p:nvSpPr>
          <p:spPr>
            <a:xfrm>
              <a:off x="12351688" y="2043533"/>
              <a:ext cx="1201582" cy="127577"/>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3" name="Rectangle 22"/>
            <p:cNvSpPr/>
            <p:nvPr/>
          </p:nvSpPr>
          <p:spPr>
            <a:xfrm>
              <a:off x="13695169" y="2043533"/>
              <a:ext cx="1201582" cy="127577"/>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5" name="Rectangle 24"/>
            <p:cNvSpPr/>
            <p:nvPr/>
          </p:nvSpPr>
          <p:spPr>
            <a:xfrm>
              <a:off x="15026792" y="2043533"/>
              <a:ext cx="1201582" cy="127577"/>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6" name="Rectangle 25"/>
            <p:cNvSpPr/>
            <p:nvPr/>
          </p:nvSpPr>
          <p:spPr>
            <a:xfrm>
              <a:off x="16391394" y="2043533"/>
              <a:ext cx="1201582" cy="127577"/>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grpSp>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56125789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Module Title">
    <p:spTree>
      <p:nvGrpSpPr>
        <p:cNvPr id="1" name=""/>
        <p:cNvGrpSpPr/>
        <p:nvPr/>
      </p:nvGrpSpPr>
      <p:grpSpPr>
        <a:xfrm>
          <a:off x="0" y="0"/>
          <a:ext cx="0" cy="0"/>
          <a:chOff x="0" y="0"/>
          <a:chExt cx="0" cy="0"/>
        </a:xfrm>
      </p:grpSpPr>
      <p:sp>
        <p:nvSpPr>
          <p:cNvPr id="4" name="Rectangle 3"/>
          <p:cNvSpPr/>
          <p:nvPr/>
        </p:nvSpPr>
        <p:spPr>
          <a:xfrm>
            <a:off x="0" y="5016996"/>
            <a:ext cx="12192000" cy="202104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900">
              <a:solidFill>
                <a:prstClr val="white"/>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61702" y="5686632"/>
            <a:ext cx="1668597" cy="340886"/>
          </a:xfrm>
          <a:prstGeom prst="rect">
            <a:avLst/>
          </a:prstGeom>
        </p:spPr>
      </p:pic>
      <p:pic>
        <p:nvPicPr>
          <p:cNvPr id="5" name="Picture Placeholder 2" descr="photo-1428677361686-f9d23be145c9.jpg"/>
          <p:cNvPicPr>
            <a:picLocks noChangeAspect="1"/>
          </p:cNvPicPr>
          <p:nvPr/>
        </p:nvPicPr>
        <p:blipFill>
          <a:blip r:embed="rId3" cstate="email">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21000" b="21000"/>
          <a:stretch>
            <a:fillRect/>
          </a:stretch>
        </p:blipFill>
        <p:spPr>
          <a:xfrm>
            <a:off x="0" y="1"/>
            <a:ext cx="12192000" cy="4836958"/>
          </a:xfrm>
          <a:prstGeom prst="rect">
            <a:avLst/>
          </a:prstGeom>
        </p:spPr>
      </p:pic>
      <p:sp>
        <p:nvSpPr>
          <p:cNvPr id="6" name="Rectangle 5"/>
          <p:cNvSpPr/>
          <p:nvPr/>
        </p:nvSpPr>
        <p:spPr>
          <a:xfrm>
            <a:off x="0" y="1"/>
            <a:ext cx="12192000" cy="4836958"/>
          </a:xfrm>
          <a:prstGeom prst="rect">
            <a:avLst/>
          </a:prstGeom>
          <a:gradFill flip="none" rotWithShape="1">
            <a:gsLst>
              <a:gs pos="0">
                <a:srgbClr val="0070C0">
                  <a:alpha val="80000"/>
                  <a:lumMod val="50000"/>
                </a:srgbClr>
              </a:gs>
              <a:gs pos="100000">
                <a:srgbClr val="0070C0">
                  <a:alpha val="80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lIns="121899" tIns="60950" rIns="121899" bIns="60950" rtlCol="0" anchor="ctr"/>
          <a:lstStyle/>
          <a:p>
            <a:pPr algn="ctr" defTabSz="457200"/>
            <a:endParaRPr lang="en-US" sz="900" dirty="0">
              <a:solidFill>
                <a:prstClr val="white"/>
              </a:solidFill>
            </a:endParaRPr>
          </a:p>
        </p:txBody>
      </p:sp>
      <p:sp>
        <p:nvSpPr>
          <p:cNvPr id="8" name="Rectangle 7"/>
          <p:cNvSpPr/>
          <p:nvPr/>
        </p:nvSpPr>
        <p:spPr>
          <a:xfrm>
            <a:off x="0" y="5016996"/>
            <a:ext cx="12192000" cy="202104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61702" y="5686632"/>
            <a:ext cx="1668597" cy="340886"/>
          </a:xfrm>
          <a:prstGeom prst="rect">
            <a:avLst/>
          </a:prstGeom>
        </p:spPr>
      </p:pic>
      <p:pic>
        <p:nvPicPr>
          <p:cNvPr id="10" name="Picture Placeholder 2" descr="photo-1428677361686-f9d23be145c9.jpg"/>
          <p:cNvPicPr>
            <a:picLocks noChangeAspect="1"/>
          </p:cNvPicPr>
          <p:nvPr/>
        </p:nvPicPr>
        <p:blipFill>
          <a:blip r:embed="rId3" cstate="email">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21000" b="21000"/>
          <a:stretch>
            <a:fillRect/>
          </a:stretch>
        </p:blipFill>
        <p:spPr>
          <a:xfrm>
            <a:off x="0" y="1"/>
            <a:ext cx="12192000" cy="4836958"/>
          </a:xfrm>
          <a:prstGeom prst="rect">
            <a:avLst/>
          </a:prstGeom>
        </p:spPr>
      </p:pic>
      <p:sp>
        <p:nvSpPr>
          <p:cNvPr id="11" name="Rectangle 10"/>
          <p:cNvSpPr/>
          <p:nvPr/>
        </p:nvSpPr>
        <p:spPr>
          <a:xfrm>
            <a:off x="0" y="1"/>
            <a:ext cx="12192000" cy="4836958"/>
          </a:xfrm>
          <a:prstGeom prst="rect">
            <a:avLst/>
          </a:prstGeom>
          <a:gradFill flip="none" rotWithShape="1">
            <a:gsLst>
              <a:gs pos="0">
                <a:srgbClr val="0070C0">
                  <a:alpha val="80000"/>
                  <a:lumMod val="50000"/>
                </a:srgbClr>
              </a:gs>
              <a:gs pos="100000">
                <a:srgbClr val="0070C0">
                  <a:alpha val="80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lIns="121899" tIns="60950" rIns="121899" bIns="60950" rtlCol="0" anchor="ctr"/>
          <a:lstStyle/>
          <a:p>
            <a:pPr algn="ctr" defTabSz="457200"/>
            <a:endParaRPr lang="en-US" dirty="0">
              <a:solidFill>
                <a:prstClr val="white"/>
              </a:solidFill>
            </a:endParaRPr>
          </a:p>
        </p:txBody>
      </p:sp>
      <p:sp>
        <p:nvSpPr>
          <p:cNvPr id="15" name="Text Placeholder 14"/>
          <p:cNvSpPr>
            <a:spLocks noGrp="1"/>
          </p:cNvSpPr>
          <p:nvPr>
            <p:ph type="body" sz="quarter" idx="13" hasCustomPrompt="1"/>
          </p:nvPr>
        </p:nvSpPr>
        <p:spPr>
          <a:xfrm>
            <a:off x="1386901" y="3505165"/>
            <a:ext cx="7764897" cy="546862"/>
          </a:xfrm>
        </p:spPr>
        <p:txBody>
          <a:bodyPr>
            <a:noAutofit/>
          </a:bodyPr>
          <a:lstStyle>
            <a:lvl1pPr>
              <a:defRPr sz="2400">
                <a:solidFill>
                  <a:schemeClr val="bg1"/>
                </a:solidFill>
                <a:latin typeface="Arial" panose="020B0604020202020204" pitchFamily="34" charset="0"/>
                <a:cs typeface="Arial" panose="020B0604020202020204" pitchFamily="34" charset="0"/>
              </a:defRPr>
            </a:lvl1pPr>
            <a:lvl2pPr>
              <a:defRPr sz="2400">
                <a:latin typeface="Lato Light" panose="020F0302020204030203"/>
              </a:defRPr>
            </a:lvl2pPr>
            <a:lvl3pPr>
              <a:defRPr sz="2400">
                <a:latin typeface="Lato Light" panose="020F0302020204030203"/>
              </a:defRPr>
            </a:lvl3pPr>
            <a:lvl4pPr>
              <a:defRPr sz="2400">
                <a:latin typeface="Lato Light" panose="020F0302020204030203"/>
              </a:defRPr>
            </a:lvl4pPr>
            <a:lvl5pPr>
              <a:defRPr sz="2400">
                <a:latin typeface="Lato Light" panose="020F0302020204030203"/>
              </a:defRPr>
            </a:lvl5pPr>
          </a:lstStyle>
          <a:p>
            <a:pPr lvl="0"/>
            <a:r>
              <a:rPr lang="en-US" dirty="0"/>
              <a:t>Course Title</a:t>
            </a:r>
          </a:p>
        </p:txBody>
      </p:sp>
      <p:sp>
        <p:nvSpPr>
          <p:cNvPr id="17" name="Text Placeholder 16"/>
          <p:cNvSpPr>
            <a:spLocks noGrp="1"/>
          </p:cNvSpPr>
          <p:nvPr>
            <p:ph type="body" sz="quarter" idx="14" hasCustomPrompt="1"/>
          </p:nvPr>
        </p:nvSpPr>
        <p:spPr>
          <a:xfrm>
            <a:off x="1386901" y="1238183"/>
            <a:ext cx="9451562" cy="1998794"/>
          </a:xfrm>
        </p:spPr>
        <p:txBody>
          <a:bodyPr>
            <a:noAutofit/>
          </a:bodyPr>
          <a:lstStyle>
            <a:lvl1pPr>
              <a:lnSpc>
                <a:spcPct val="100000"/>
              </a:lnSpc>
              <a:spcBef>
                <a:spcPts val="0"/>
              </a:spcBef>
              <a:defRPr sz="6000" b="1" baseline="0">
                <a:solidFill>
                  <a:schemeClr val="bg1"/>
                </a:solidFill>
                <a:latin typeface="Arial" panose="020B0604020202020204" pitchFamily="34" charset="0"/>
                <a:ea typeface="Lato Black" panose="020F0502020204030203" pitchFamily="34" charset="0"/>
                <a:cs typeface="Arial" panose="020B0604020202020204" pitchFamily="34" charset="0"/>
              </a:defRPr>
            </a:lvl1pPr>
          </a:lstStyle>
          <a:p>
            <a:pPr lvl="0"/>
            <a:r>
              <a:rPr lang="en-US" dirty="0"/>
              <a:t>Module #: </a:t>
            </a:r>
            <a:br>
              <a:rPr lang="en-US" dirty="0"/>
            </a:br>
            <a:r>
              <a:rPr lang="en-US" dirty="0"/>
              <a:t>Module Title Here</a:t>
            </a:r>
          </a:p>
        </p:txBody>
      </p:sp>
    </p:spTree>
    <p:extLst>
      <p:ext uri="{BB962C8B-B14F-4D97-AF65-F5344CB8AC3E}">
        <p14:creationId xmlns:p14="http://schemas.microsoft.com/office/powerpoint/2010/main" val="13782549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Lesson Title A">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27082" b="33235"/>
          <a:stretch/>
        </p:blipFill>
        <p:spPr>
          <a:xfrm>
            <a:off x="0" y="-1"/>
            <a:ext cx="12192000" cy="4836958"/>
          </a:xfrm>
          <a:prstGeom prst="rect">
            <a:avLst/>
          </a:prstGeom>
        </p:spPr>
      </p:pic>
      <p:sp>
        <p:nvSpPr>
          <p:cNvPr id="4" name="Rectangle 3"/>
          <p:cNvSpPr/>
          <p:nvPr/>
        </p:nvSpPr>
        <p:spPr>
          <a:xfrm>
            <a:off x="0" y="5016996"/>
            <a:ext cx="12192000" cy="202104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900">
              <a:solidFill>
                <a:prstClr val="white"/>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1702" y="5686632"/>
            <a:ext cx="1668597" cy="340886"/>
          </a:xfrm>
          <a:prstGeom prst="rect">
            <a:avLst/>
          </a:prstGeom>
        </p:spPr>
      </p:pic>
      <p:sp>
        <p:nvSpPr>
          <p:cNvPr id="6" name="Rectangle 5"/>
          <p:cNvSpPr/>
          <p:nvPr/>
        </p:nvSpPr>
        <p:spPr>
          <a:xfrm>
            <a:off x="0" y="1"/>
            <a:ext cx="12192000" cy="4836958"/>
          </a:xfrm>
          <a:prstGeom prst="rect">
            <a:avLst/>
          </a:prstGeom>
          <a:gradFill flip="none" rotWithShape="1">
            <a:gsLst>
              <a:gs pos="0">
                <a:srgbClr val="879F42">
                  <a:alpha val="80000"/>
                  <a:lumMod val="50000"/>
                </a:srgbClr>
              </a:gs>
              <a:gs pos="100000">
                <a:srgbClr val="C4DA6E">
                  <a:alpha val="80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lIns="121899" tIns="60950" rIns="121899" bIns="60950" rtlCol="0" anchor="ctr"/>
          <a:lstStyle/>
          <a:p>
            <a:pPr algn="ctr" defTabSz="457200"/>
            <a:r>
              <a:rPr lang="en-US" sz="900" dirty="0">
                <a:solidFill>
                  <a:prstClr val="white"/>
                </a:solidFill>
                <a:latin typeface="Arial" panose="020B0604020202020204" pitchFamily="34" charset="0"/>
                <a:cs typeface="Arial" panose="020B0604020202020204" pitchFamily="34" charset="0"/>
              </a:rPr>
              <a:t>a</a:t>
            </a:r>
          </a:p>
        </p:txBody>
      </p:sp>
      <p:sp>
        <p:nvSpPr>
          <p:cNvPr id="15" name="Text Placeholder 14"/>
          <p:cNvSpPr>
            <a:spLocks noGrp="1"/>
          </p:cNvSpPr>
          <p:nvPr>
            <p:ph type="body" sz="quarter" idx="13" hasCustomPrompt="1"/>
          </p:nvPr>
        </p:nvSpPr>
        <p:spPr>
          <a:xfrm>
            <a:off x="1386901" y="3505165"/>
            <a:ext cx="7764897" cy="546862"/>
          </a:xfrm>
        </p:spPr>
        <p:txBody>
          <a:bodyPr>
            <a:noAutofit/>
          </a:bodyPr>
          <a:lstStyle>
            <a:lvl1pPr>
              <a:defRPr sz="2400">
                <a:solidFill>
                  <a:schemeClr val="bg1"/>
                </a:solidFill>
                <a:latin typeface="Arial" panose="020B0604020202020204" pitchFamily="34" charset="0"/>
                <a:cs typeface="Arial" panose="020B0604020202020204" pitchFamily="34" charset="0"/>
              </a:defRPr>
            </a:lvl1pPr>
            <a:lvl2pPr>
              <a:defRPr sz="2400">
                <a:latin typeface="Lato Light" panose="020F0302020204030203"/>
              </a:defRPr>
            </a:lvl2pPr>
            <a:lvl3pPr>
              <a:defRPr sz="2400">
                <a:latin typeface="Lato Light" panose="020F0302020204030203"/>
              </a:defRPr>
            </a:lvl3pPr>
            <a:lvl4pPr>
              <a:defRPr sz="2400">
                <a:latin typeface="Lato Light" panose="020F0302020204030203"/>
              </a:defRPr>
            </a:lvl4pPr>
            <a:lvl5pPr>
              <a:defRPr sz="2400">
                <a:latin typeface="Lato Light" panose="020F0302020204030203"/>
              </a:defRPr>
            </a:lvl5pPr>
          </a:lstStyle>
          <a:p>
            <a:pPr lvl="0"/>
            <a:r>
              <a:rPr lang="en-US" dirty="0"/>
              <a:t>Subtitle</a:t>
            </a:r>
          </a:p>
        </p:txBody>
      </p:sp>
      <p:sp>
        <p:nvSpPr>
          <p:cNvPr id="17" name="Text Placeholder 16"/>
          <p:cNvSpPr>
            <a:spLocks noGrp="1"/>
          </p:cNvSpPr>
          <p:nvPr>
            <p:ph type="body" sz="quarter" idx="14" hasCustomPrompt="1"/>
          </p:nvPr>
        </p:nvSpPr>
        <p:spPr>
          <a:xfrm>
            <a:off x="1386901" y="1238183"/>
            <a:ext cx="9950802" cy="1998794"/>
          </a:xfrm>
        </p:spPr>
        <p:txBody>
          <a:bodyPr anchor="b">
            <a:noAutofit/>
          </a:bodyPr>
          <a:lstStyle>
            <a:lvl1pPr>
              <a:lnSpc>
                <a:spcPct val="100000"/>
              </a:lnSpc>
              <a:spcBef>
                <a:spcPts val="0"/>
              </a:spcBef>
              <a:defRPr sz="4800" b="1" baseline="0">
                <a:solidFill>
                  <a:schemeClr val="bg1"/>
                </a:solidFill>
                <a:latin typeface="Arial" panose="020B0604020202020204" pitchFamily="34" charset="0"/>
                <a:ea typeface="Lato Black" panose="020F0502020204030203" pitchFamily="34" charset="0"/>
                <a:cs typeface="Arial" panose="020B0604020202020204" pitchFamily="34" charset="0"/>
              </a:defRPr>
            </a:lvl1pPr>
          </a:lstStyle>
          <a:p>
            <a:pPr lvl="0"/>
            <a:r>
              <a:rPr lang="en-US" dirty="0"/>
              <a:t>Lesson #: Lesson Title</a:t>
            </a:r>
          </a:p>
        </p:txBody>
      </p:sp>
    </p:spTree>
    <p:extLst>
      <p:ext uri="{BB962C8B-B14F-4D97-AF65-F5344CB8AC3E}">
        <p14:creationId xmlns:p14="http://schemas.microsoft.com/office/powerpoint/2010/main" val="24544308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Lesson Title B">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15119" b="58572"/>
          <a:stretch/>
        </p:blipFill>
        <p:spPr>
          <a:xfrm>
            <a:off x="1" y="0"/>
            <a:ext cx="12192000" cy="4836958"/>
          </a:xfrm>
          <a:prstGeom prst="rect">
            <a:avLst/>
          </a:prstGeom>
        </p:spPr>
      </p:pic>
      <p:sp>
        <p:nvSpPr>
          <p:cNvPr id="6" name="Rectangle 5"/>
          <p:cNvSpPr/>
          <p:nvPr/>
        </p:nvSpPr>
        <p:spPr>
          <a:xfrm>
            <a:off x="0" y="1"/>
            <a:ext cx="12192000" cy="4836958"/>
          </a:xfrm>
          <a:prstGeom prst="rect">
            <a:avLst/>
          </a:prstGeom>
          <a:gradFill flip="none" rotWithShape="1">
            <a:gsLst>
              <a:gs pos="0">
                <a:srgbClr val="879F42">
                  <a:alpha val="80000"/>
                  <a:lumMod val="50000"/>
                </a:srgbClr>
              </a:gs>
              <a:gs pos="100000">
                <a:srgbClr val="C4DA6E">
                  <a:alpha val="80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lIns="121899" tIns="60950" rIns="121899" bIns="60950" rtlCol="0" anchor="ctr"/>
          <a:lstStyle/>
          <a:p>
            <a:pPr algn="ctr" defTabSz="457200"/>
            <a:endParaRPr lang="en-US" sz="900" dirty="0">
              <a:solidFill>
                <a:prstClr val="white"/>
              </a:solidFill>
            </a:endParaRP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t="15119" b="58572"/>
          <a:stretch/>
        </p:blipFill>
        <p:spPr>
          <a:xfrm>
            <a:off x="1" y="0"/>
            <a:ext cx="12192000" cy="4836958"/>
          </a:xfrm>
          <a:prstGeom prst="rect">
            <a:avLst/>
          </a:prstGeom>
        </p:spPr>
      </p:pic>
      <p:sp>
        <p:nvSpPr>
          <p:cNvPr id="11" name="Rectangle 10"/>
          <p:cNvSpPr/>
          <p:nvPr/>
        </p:nvSpPr>
        <p:spPr>
          <a:xfrm>
            <a:off x="0" y="1"/>
            <a:ext cx="12192000" cy="4836958"/>
          </a:xfrm>
          <a:prstGeom prst="rect">
            <a:avLst/>
          </a:prstGeom>
          <a:gradFill flip="none" rotWithShape="1">
            <a:gsLst>
              <a:gs pos="0">
                <a:srgbClr val="879F42">
                  <a:alpha val="80000"/>
                  <a:lumMod val="50000"/>
                </a:srgbClr>
              </a:gs>
              <a:gs pos="100000">
                <a:srgbClr val="C4DA6E">
                  <a:alpha val="80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lIns="121899" tIns="60950" rIns="121899" bIns="60950" rtlCol="0" anchor="ctr"/>
          <a:lstStyle/>
          <a:p>
            <a:pPr algn="ctr" defTabSz="457200"/>
            <a:endParaRPr lang="en-US" dirty="0">
              <a:solidFill>
                <a:prstClr val="white"/>
              </a:solidFill>
            </a:endParaRPr>
          </a:p>
        </p:txBody>
      </p:sp>
      <p:sp>
        <p:nvSpPr>
          <p:cNvPr id="14" name="Rectangle 13"/>
          <p:cNvSpPr/>
          <p:nvPr/>
        </p:nvSpPr>
        <p:spPr>
          <a:xfrm>
            <a:off x="0" y="5016996"/>
            <a:ext cx="12192000" cy="202104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900">
              <a:solidFill>
                <a:prstClr val="white"/>
              </a:solidFill>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1702" y="5686632"/>
            <a:ext cx="1668597" cy="340886"/>
          </a:xfrm>
          <a:prstGeom prst="rect">
            <a:avLst/>
          </a:prstGeom>
        </p:spPr>
      </p:pic>
      <p:sp>
        <p:nvSpPr>
          <p:cNvPr id="18" name="Text Placeholder 14"/>
          <p:cNvSpPr>
            <a:spLocks noGrp="1"/>
          </p:cNvSpPr>
          <p:nvPr>
            <p:ph type="body" sz="quarter" idx="13" hasCustomPrompt="1"/>
          </p:nvPr>
        </p:nvSpPr>
        <p:spPr>
          <a:xfrm>
            <a:off x="1386901" y="3505165"/>
            <a:ext cx="7764897" cy="546862"/>
          </a:xfrm>
        </p:spPr>
        <p:txBody>
          <a:bodyPr>
            <a:noAutofit/>
          </a:bodyPr>
          <a:lstStyle>
            <a:lvl1pPr>
              <a:defRPr sz="2400">
                <a:solidFill>
                  <a:schemeClr val="bg1"/>
                </a:solidFill>
                <a:latin typeface="Arial" panose="020B0604020202020204" pitchFamily="34" charset="0"/>
                <a:cs typeface="Arial" panose="020B0604020202020204" pitchFamily="34" charset="0"/>
              </a:defRPr>
            </a:lvl1pPr>
            <a:lvl2pPr>
              <a:defRPr sz="2400">
                <a:latin typeface="Lato Light" panose="020F0302020204030203"/>
              </a:defRPr>
            </a:lvl2pPr>
            <a:lvl3pPr>
              <a:defRPr sz="2400">
                <a:latin typeface="Lato Light" panose="020F0302020204030203"/>
              </a:defRPr>
            </a:lvl3pPr>
            <a:lvl4pPr>
              <a:defRPr sz="2400">
                <a:latin typeface="Lato Light" panose="020F0302020204030203"/>
              </a:defRPr>
            </a:lvl4pPr>
            <a:lvl5pPr>
              <a:defRPr sz="2400">
                <a:latin typeface="Lato Light" panose="020F0302020204030203"/>
              </a:defRPr>
            </a:lvl5pPr>
          </a:lstStyle>
          <a:p>
            <a:pPr lvl="0"/>
            <a:r>
              <a:rPr lang="en-US" dirty="0"/>
              <a:t>Subtitle</a:t>
            </a:r>
          </a:p>
        </p:txBody>
      </p:sp>
      <p:sp>
        <p:nvSpPr>
          <p:cNvPr id="19" name="Text Placeholder 16"/>
          <p:cNvSpPr>
            <a:spLocks noGrp="1"/>
          </p:cNvSpPr>
          <p:nvPr>
            <p:ph type="body" sz="quarter" idx="14" hasCustomPrompt="1"/>
          </p:nvPr>
        </p:nvSpPr>
        <p:spPr>
          <a:xfrm>
            <a:off x="1386901" y="1238183"/>
            <a:ext cx="9950802" cy="1998794"/>
          </a:xfrm>
        </p:spPr>
        <p:txBody>
          <a:bodyPr anchor="b">
            <a:noAutofit/>
          </a:bodyPr>
          <a:lstStyle>
            <a:lvl1pPr>
              <a:lnSpc>
                <a:spcPct val="100000"/>
              </a:lnSpc>
              <a:spcBef>
                <a:spcPts val="0"/>
              </a:spcBef>
              <a:defRPr sz="4800" b="1" baseline="0">
                <a:solidFill>
                  <a:schemeClr val="bg1"/>
                </a:solidFill>
                <a:latin typeface="Arial" panose="020B0604020202020204" pitchFamily="34" charset="0"/>
                <a:ea typeface="Lato Black" panose="020F0502020204030203" pitchFamily="34" charset="0"/>
                <a:cs typeface="Arial" panose="020B0604020202020204" pitchFamily="34" charset="0"/>
              </a:defRPr>
            </a:lvl1pPr>
          </a:lstStyle>
          <a:p>
            <a:pPr lvl="0"/>
            <a:r>
              <a:rPr lang="en-US" dirty="0"/>
              <a:t>Lesson #: Lesson Title</a:t>
            </a:r>
          </a:p>
        </p:txBody>
      </p:sp>
    </p:spTree>
    <p:extLst>
      <p:ext uri="{BB962C8B-B14F-4D97-AF65-F5344CB8AC3E}">
        <p14:creationId xmlns:p14="http://schemas.microsoft.com/office/powerpoint/2010/main" val="2365623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Lesson Title C">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47" t="6947" r="-147" b="33641"/>
          <a:stretch/>
        </p:blipFill>
        <p:spPr>
          <a:xfrm>
            <a:off x="0" y="1"/>
            <a:ext cx="12209970" cy="4836958"/>
          </a:xfrm>
          <a:prstGeom prst="rect">
            <a:avLst/>
          </a:prstGeom>
        </p:spPr>
      </p:pic>
      <p:sp>
        <p:nvSpPr>
          <p:cNvPr id="4" name="Rectangle 3"/>
          <p:cNvSpPr/>
          <p:nvPr/>
        </p:nvSpPr>
        <p:spPr>
          <a:xfrm>
            <a:off x="0" y="5016996"/>
            <a:ext cx="12192000" cy="202104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900">
              <a:solidFill>
                <a:prstClr val="white"/>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1702" y="5686632"/>
            <a:ext cx="1668597" cy="340886"/>
          </a:xfrm>
          <a:prstGeom prst="rect">
            <a:avLst/>
          </a:prstGeom>
        </p:spPr>
      </p:pic>
      <p:sp>
        <p:nvSpPr>
          <p:cNvPr id="6" name="Rectangle 5"/>
          <p:cNvSpPr/>
          <p:nvPr/>
        </p:nvSpPr>
        <p:spPr>
          <a:xfrm>
            <a:off x="0" y="1"/>
            <a:ext cx="12192000" cy="4836958"/>
          </a:xfrm>
          <a:prstGeom prst="rect">
            <a:avLst/>
          </a:prstGeom>
          <a:gradFill flip="none" rotWithShape="1">
            <a:gsLst>
              <a:gs pos="0">
                <a:srgbClr val="879F42">
                  <a:alpha val="80000"/>
                  <a:lumMod val="50000"/>
                </a:srgbClr>
              </a:gs>
              <a:gs pos="100000">
                <a:srgbClr val="C4DA6E">
                  <a:alpha val="80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lIns="121899" tIns="60950" rIns="121899" bIns="60950" rtlCol="0" anchor="ctr"/>
          <a:lstStyle/>
          <a:p>
            <a:pPr algn="ctr" defTabSz="457200"/>
            <a:endParaRPr lang="en-US" sz="900" dirty="0">
              <a:solidFill>
                <a:prstClr val="white"/>
              </a:solidFill>
            </a:endParaRPr>
          </a:p>
        </p:txBody>
      </p:sp>
      <p:sp>
        <p:nvSpPr>
          <p:cNvPr id="15" name="Text Placeholder 14"/>
          <p:cNvSpPr>
            <a:spLocks noGrp="1"/>
          </p:cNvSpPr>
          <p:nvPr>
            <p:ph type="body" sz="quarter" idx="13" hasCustomPrompt="1"/>
          </p:nvPr>
        </p:nvSpPr>
        <p:spPr>
          <a:xfrm>
            <a:off x="1386901" y="3505165"/>
            <a:ext cx="7764897" cy="546862"/>
          </a:xfrm>
        </p:spPr>
        <p:txBody>
          <a:bodyPr>
            <a:noAutofit/>
          </a:bodyPr>
          <a:lstStyle>
            <a:lvl1pPr>
              <a:defRPr sz="2400">
                <a:solidFill>
                  <a:schemeClr val="bg1"/>
                </a:solidFill>
                <a:latin typeface="Arial" panose="020B0604020202020204" pitchFamily="34" charset="0"/>
                <a:cs typeface="Arial" panose="020B0604020202020204" pitchFamily="34" charset="0"/>
              </a:defRPr>
            </a:lvl1pPr>
            <a:lvl2pPr>
              <a:defRPr sz="2400">
                <a:latin typeface="Lato Light" panose="020F0302020204030203"/>
              </a:defRPr>
            </a:lvl2pPr>
            <a:lvl3pPr>
              <a:defRPr sz="2400">
                <a:latin typeface="Lato Light" panose="020F0302020204030203"/>
              </a:defRPr>
            </a:lvl3pPr>
            <a:lvl4pPr>
              <a:defRPr sz="2400">
                <a:latin typeface="Lato Light" panose="020F0302020204030203"/>
              </a:defRPr>
            </a:lvl4pPr>
            <a:lvl5pPr>
              <a:defRPr sz="2400">
                <a:latin typeface="Lato Light" panose="020F0302020204030203"/>
              </a:defRPr>
            </a:lvl5pPr>
          </a:lstStyle>
          <a:p>
            <a:pPr lvl="0"/>
            <a:r>
              <a:rPr lang="en-US" dirty="0"/>
              <a:t>Subtitle</a:t>
            </a:r>
          </a:p>
        </p:txBody>
      </p:sp>
      <p:sp>
        <p:nvSpPr>
          <p:cNvPr id="17" name="Text Placeholder 16"/>
          <p:cNvSpPr>
            <a:spLocks noGrp="1"/>
          </p:cNvSpPr>
          <p:nvPr>
            <p:ph type="body" sz="quarter" idx="14" hasCustomPrompt="1"/>
          </p:nvPr>
        </p:nvSpPr>
        <p:spPr>
          <a:xfrm>
            <a:off x="1386901" y="1238183"/>
            <a:ext cx="9950802" cy="1998794"/>
          </a:xfrm>
        </p:spPr>
        <p:txBody>
          <a:bodyPr anchor="b">
            <a:noAutofit/>
          </a:bodyPr>
          <a:lstStyle>
            <a:lvl1pPr>
              <a:lnSpc>
                <a:spcPct val="100000"/>
              </a:lnSpc>
              <a:spcBef>
                <a:spcPts val="0"/>
              </a:spcBef>
              <a:defRPr sz="4800" b="1" baseline="0">
                <a:solidFill>
                  <a:schemeClr val="bg1"/>
                </a:solidFill>
                <a:latin typeface="Arial" panose="020B0604020202020204" pitchFamily="34" charset="0"/>
                <a:ea typeface="Lato Black" panose="020F0502020204030203" pitchFamily="34" charset="0"/>
                <a:cs typeface="Arial" panose="020B0604020202020204" pitchFamily="34" charset="0"/>
              </a:defRPr>
            </a:lvl1pPr>
          </a:lstStyle>
          <a:p>
            <a:pPr lvl="0"/>
            <a:r>
              <a:rPr lang="en-US" dirty="0"/>
              <a:t>Lesson #: Lesson Title</a:t>
            </a:r>
          </a:p>
        </p:txBody>
      </p:sp>
    </p:spTree>
    <p:extLst>
      <p:ext uri="{BB962C8B-B14F-4D97-AF65-F5344CB8AC3E}">
        <p14:creationId xmlns:p14="http://schemas.microsoft.com/office/powerpoint/2010/main" val="9039144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gallery_05">
    <p:spTree>
      <p:nvGrpSpPr>
        <p:cNvPr id="1" name=""/>
        <p:cNvGrpSpPr/>
        <p:nvPr/>
      </p:nvGrpSpPr>
      <p:grpSpPr>
        <a:xfrm>
          <a:off x="0" y="0"/>
          <a:ext cx="0" cy="0"/>
          <a:chOff x="0" y="0"/>
          <a:chExt cx="0" cy="0"/>
        </a:xfrm>
      </p:grpSpPr>
      <p:sp>
        <p:nvSpPr>
          <p:cNvPr id="4" name="Picture Placeholder 7"/>
          <p:cNvSpPr>
            <a:spLocks noGrp="1"/>
          </p:cNvSpPr>
          <p:nvPr>
            <p:ph type="pic" sz="quarter" idx="10"/>
          </p:nvPr>
        </p:nvSpPr>
        <p:spPr>
          <a:xfrm>
            <a:off x="-64772" y="6"/>
            <a:ext cx="3072001" cy="1711897"/>
          </a:xfrm>
        </p:spPr>
        <p:txBody>
          <a:bodyPr/>
          <a:lstStyle/>
          <a:p>
            <a:endParaRPr lang="en-US" dirty="0"/>
          </a:p>
        </p:txBody>
      </p:sp>
      <p:sp>
        <p:nvSpPr>
          <p:cNvPr id="5" name="Picture Placeholder 7"/>
          <p:cNvSpPr>
            <a:spLocks noGrp="1"/>
          </p:cNvSpPr>
          <p:nvPr>
            <p:ph type="pic" sz="quarter" idx="11"/>
          </p:nvPr>
        </p:nvSpPr>
        <p:spPr>
          <a:xfrm>
            <a:off x="3016484" y="6"/>
            <a:ext cx="3072001" cy="1711897"/>
          </a:xfrm>
        </p:spPr>
        <p:txBody>
          <a:bodyPr/>
          <a:lstStyle/>
          <a:p>
            <a:endParaRPr lang="en-US" dirty="0"/>
          </a:p>
        </p:txBody>
      </p:sp>
      <p:sp>
        <p:nvSpPr>
          <p:cNvPr id="6" name="Picture Placeholder 7"/>
          <p:cNvSpPr>
            <a:spLocks noGrp="1"/>
          </p:cNvSpPr>
          <p:nvPr>
            <p:ph type="pic" sz="quarter" idx="12"/>
          </p:nvPr>
        </p:nvSpPr>
        <p:spPr>
          <a:xfrm>
            <a:off x="6097375" y="6"/>
            <a:ext cx="3072001" cy="1711897"/>
          </a:xfrm>
        </p:spPr>
        <p:txBody>
          <a:bodyPr/>
          <a:lstStyle/>
          <a:p>
            <a:endParaRPr lang="en-US" dirty="0"/>
          </a:p>
        </p:txBody>
      </p:sp>
      <p:sp>
        <p:nvSpPr>
          <p:cNvPr id="7" name="Picture Placeholder 7"/>
          <p:cNvSpPr>
            <a:spLocks noGrp="1"/>
          </p:cNvSpPr>
          <p:nvPr>
            <p:ph type="pic" sz="quarter" idx="13"/>
          </p:nvPr>
        </p:nvSpPr>
        <p:spPr>
          <a:xfrm>
            <a:off x="9178629" y="6"/>
            <a:ext cx="3072001" cy="1711897"/>
          </a:xfrm>
        </p:spPr>
        <p:txBody>
          <a:bodyPr/>
          <a:lstStyle/>
          <a:p>
            <a:endParaRPr lang="en-US" dirty="0"/>
          </a:p>
        </p:txBody>
      </p:sp>
      <p:sp>
        <p:nvSpPr>
          <p:cNvPr id="8" name="Picture Placeholder 7"/>
          <p:cNvSpPr>
            <a:spLocks noGrp="1"/>
          </p:cNvSpPr>
          <p:nvPr>
            <p:ph type="pic" sz="quarter" idx="14"/>
          </p:nvPr>
        </p:nvSpPr>
        <p:spPr>
          <a:xfrm>
            <a:off x="-65137" y="1721156"/>
            <a:ext cx="3072001" cy="1711897"/>
          </a:xfrm>
        </p:spPr>
        <p:txBody>
          <a:bodyPr/>
          <a:lstStyle/>
          <a:p>
            <a:endParaRPr lang="en-US" dirty="0"/>
          </a:p>
        </p:txBody>
      </p:sp>
      <p:sp>
        <p:nvSpPr>
          <p:cNvPr id="9" name="Picture Placeholder 7"/>
          <p:cNvSpPr>
            <a:spLocks noGrp="1"/>
          </p:cNvSpPr>
          <p:nvPr>
            <p:ph type="pic" sz="quarter" idx="15"/>
          </p:nvPr>
        </p:nvSpPr>
        <p:spPr>
          <a:xfrm>
            <a:off x="3016120" y="1721156"/>
            <a:ext cx="3072001" cy="1711897"/>
          </a:xfrm>
        </p:spPr>
        <p:txBody>
          <a:bodyPr/>
          <a:lstStyle/>
          <a:p>
            <a:endParaRPr lang="en-US" dirty="0"/>
          </a:p>
        </p:txBody>
      </p:sp>
      <p:sp>
        <p:nvSpPr>
          <p:cNvPr id="10" name="Picture Placeholder 7"/>
          <p:cNvSpPr>
            <a:spLocks noGrp="1"/>
          </p:cNvSpPr>
          <p:nvPr>
            <p:ph type="pic" sz="quarter" idx="16"/>
          </p:nvPr>
        </p:nvSpPr>
        <p:spPr>
          <a:xfrm>
            <a:off x="6097011" y="1721156"/>
            <a:ext cx="3072001" cy="1711897"/>
          </a:xfrm>
        </p:spPr>
        <p:txBody>
          <a:bodyPr/>
          <a:lstStyle/>
          <a:p>
            <a:endParaRPr lang="en-US" dirty="0"/>
          </a:p>
        </p:txBody>
      </p:sp>
      <p:sp>
        <p:nvSpPr>
          <p:cNvPr id="11" name="Picture Placeholder 7"/>
          <p:cNvSpPr>
            <a:spLocks noGrp="1"/>
          </p:cNvSpPr>
          <p:nvPr>
            <p:ph type="pic" sz="quarter" idx="17"/>
          </p:nvPr>
        </p:nvSpPr>
        <p:spPr>
          <a:xfrm>
            <a:off x="9178266" y="1721156"/>
            <a:ext cx="3072001" cy="1711897"/>
          </a:xfrm>
        </p:spPr>
        <p:txBody>
          <a:bodyPr/>
          <a:lstStyle/>
          <a:p>
            <a:endParaRPr lang="en-US" dirty="0"/>
          </a:p>
        </p:txBody>
      </p:sp>
      <p:sp>
        <p:nvSpPr>
          <p:cNvPr id="12" name="Picture Placeholder 7"/>
          <p:cNvSpPr>
            <a:spLocks noGrp="1"/>
          </p:cNvSpPr>
          <p:nvPr>
            <p:ph type="pic" sz="quarter" idx="18"/>
          </p:nvPr>
        </p:nvSpPr>
        <p:spPr>
          <a:xfrm>
            <a:off x="-64408" y="3443463"/>
            <a:ext cx="3072001" cy="1711897"/>
          </a:xfrm>
        </p:spPr>
        <p:txBody>
          <a:bodyPr/>
          <a:lstStyle/>
          <a:p>
            <a:endParaRPr lang="en-US" dirty="0"/>
          </a:p>
        </p:txBody>
      </p:sp>
      <p:sp>
        <p:nvSpPr>
          <p:cNvPr id="13" name="Picture Placeholder 7"/>
          <p:cNvSpPr>
            <a:spLocks noGrp="1"/>
          </p:cNvSpPr>
          <p:nvPr>
            <p:ph type="pic" sz="quarter" idx="19"/>
          </p:nvPr>
        </p:nvSpPr>
        <p:spPr>
          <a:xfrm>
            <a:off x="3016849" y="3443463"/>
            <a:ext cx="3072001" cy="1711897"/>
          </a:xfrm>
        </p:spPr>
        <p:txBody>
          <a:bodyPr/>
          <a:lstStyle/>
          <a:p>
            <a:endParaRPr lang="en-US" dirty="0"/>
          </a:p>
        </p:txBody>
      </p:sp>
      <p:sp>
        <p:nvSpPr>
          <p:cNvPr id="14" name="Picture Placeholder 7"/>
          <p:cNvSpPr>
            <a:spLocks noGrp="1"/>
          </p:cNvSpPr>
          <p:nvPr>
            <p:ph type="pic" sz="quarter" idx="20"/>
          </p:nvPr>
        </p:nvSpPr>
        <p:spPr>
          <a:xfrm>
            <a:off x="6097738" y="3443463"/>
            <a:ext cx="3072001" cy="1711897"/>
          </a:xfrm>
        </p:spPr>
        <p:txBody>
          <a:bodyPr/>
          <a:lstStyle/>
          <a:p>
            <a:endParaRPr lang="en-US" dirty="0"/>
          </a:p>
        </p:txBody>
      </p:sp>
      <p:sp>
        <p:nvSpPr>
          <p:cNvPr id="15" name="Picture Placeholder 7"/>
          <p:cNvSpPr>
            <a:spLocks noGrp="1"/>
          </p:cNvSpPr>
          <p:nvPr>
            <p:ph type="pic" sz="quarter" idx="21"/>
          </p:nvPr>
        </p:nvSpPr>
        <p:spPr>
          <a:xfrm>
            <a:off x="9178994" y="3443463"/>
            <a:ext cx="3072001" cy="1711897"/>
          </a:xfrm>
        </p:spPr>
        <p:txBody>
          <a:bodyPr/>
          <a:lstStyle/>
          <a:p>
            <a:endParaRPr lang="en-US" dirty="0"/>
          </a:p>
        </p:txBody>
      </p:sp>
      <p:sp>
        <p:nvSpPr>
          <p:cNvPr id="18" name="Title 1"/>
          <p:cNvSpPr>
            <a:spLocks noGrp="1"/>
          </p:cNvSpPr>
          <p:nvPr>
            <p:ph type="ctrTitle"/>
          </p:nvPr>
        </p:nvSpPr>
        <p:spPr>
          <a:xfrm>
            <a:off x="422343" y="5263709"/>
            <a:ext cx="11360903" cy="623434"/>
          </a:xfrm>
        </p:spPr>
        <p:txBody>
          <a:bodyPr>
            <a:noAutofit/>
          </a:bodyPr>
          <a:lstStyle>
            <a:lvl1pPr algn="l">
              <a:defRPr sz="3334"/>
            </a:lvl1pPr>
          </a:lstStyle>
          <a:p>
            <a:r>
              <a:rPr lang="en-US" dirty="0"/>
              <a:t>Click to edit Master title style</a:t>
            </a:r>
          </a:p>
        </p:txBody>
      </p:sp>
      <p:sp>
        <p:nvSpPr>
          <p:cNvPr id="19" name="Subtitle 2"/>
          <p:cNvSpPr>
            <a:spLocks noGrp="1"/>
          </p:cNvSpPr>
          <p:nvPr>
            <p:ph type="subTitle" idx="1"/>
          </p:nvPr>
        </p:nvSpPr>
        <p:spPr>
          <a:xfrm>
            <a:off x="423957" y="5891672"/>
            <a:ext cx="11359286" cy="558432"/>
          </a:xfrm>
        </p:spPr>
        <p:txBody>
          <a:bodyPr/>
          <a:lstStyle>
            <a:lvl1pPr marL="0" indent="0" algn="l">
              <a:buNone/>
              <a:defRPr>
                <a:solidFill>
                  <a:schemeClr val="tx1">
                    <a:tint val="75000"/>
                  </a:schemeClr>
                </a:solidFill>
              </a:defRPr>
            </a:lvl1pPr>
            <a:lvl2pPr marL="609588" indent="0" algn="ctr">
              <a:buNone/>
              <a:defRPr>
                <a:solidFill>
                  <a:schemeClr val="tx1">
                    <a:tint val="75000"/>
                  </a:schemeClr>
                </a:solidFill>
              </a:defRPr>
            </a:lvl2pPr>
            <a:lvl3pPr marL="1219176" indent="0" algn="ctr">
              <a:buNone/>
              <a:defRPr>
                <a:solidFill>
                  <a:schemeClr val="tx1">
                    <a:tint val="75000"/>
                  </a:schemeClr>
                </a:solidFill>
              </a:defRPr>
            </a:lvl3pPr>
            <a:lvl4pPr marL="1828764" indent="0" algn="ctr">
              <a:buNone/>
              <a:defRPr>
                <a:solidFill>
                  <a:schemeClr val="tx1">
                    <a:tint val="75000"/>
                  </a:schemeClr>
                </a:solidFill>
              </a:defRPr>
            </a:lvl4pPr>
            <a:lvl5pPr marL="2438352" indent="0" algn="ctr">
              <a:buNone/>
              <a:defRPr>
                <a:solidFill>
                  <a:schemeClr val="tx1">
                    <a:tint val="75000"/>
                  </a:schemeClr>
                </a:solidFill>
              </a:defRPr>
            </a:lvl5pPr>
            <a:lvl6pPr marL="3047940" indent="0" algn="ctr">
              <a:buNone/>
              <a:defRPr>
                <a:solidFill>
                  <a:schemeClr val="tx1">
                    <a:tint val="75000"/>
                  </a:schemeClr>
                </a:solidFill>
              </a:defRPr>
            </a:lvl6pPr>
            <a:lvl7pPr marL="3657528" indent="0" algn="ctr">
              <a:buNone/>
              <a:defRPr>
                <a:solidFill>
                  <a:schemeClr val="tx1">
                    <a:tint val="75000"/>
                  </a:schemeClr>
                </a:solidFill>
              </a:defRPr>
            </a:lvl7pPr>
            <a:lvl8pPr marL="4267115" indent="0" algn="ctr">
              <a:buNone/>
              <a:defRPr>
                <a:solidFill>
                  <a:schemeClr val="tx1">
                    <a:tint val="75000"/>
                  </a:schemeClr>
                </a:solidFill>
              </a:defRPr>
            </a:lvl8pPr>
            <a:lvl9pPr marL="4876702"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50996618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186621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ext_bullet">
    <p:spTree>
      <p:nvGrpSpPr>
        <p:cNvPr id="1" name=""/>
        <p:cNvGrpSpPr/>
        <p:nvPr/>
      </p:nvGrpSpPr>
      <p:grpSpPr>
        <a:xfrm>
          <a:off x="0" y="0"/>
          <a:ext cx="0" cy="0"/>
          <a:chOff x="0" y="0"/>
          <a:chExt cx="0" cy="0"/>
        </a:xfrm>
      </p:grpSpPr>
      <p:sp>
        <p:nvSpPr>
          <p:cNvPr id="19" name="Content Placeholder 18"/>
          <p:cNvSpPr>
            <a:spLocks noGrp="1"/>
          </p:cNvSpPr>
          <p:nvPr>
            <p:ph sz="quarter" idx="12"/>
          </p:nvPr>
        </p:nvSpPr>
        <p:spPr>
          <a:xfrm>
            <a:off x="827170" y="1097280"/>
            <a:ext cx="10513576" cy="41425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21" name="Group 20"/>
          <p:cNvGrpSpPr/>
          <p:nvPr/>
        </p:nvGrpSpPr>
        <p:grpSpPr>
          <a:xfrm>
            <a:off x="4988588" y="988717"/>
            <a:ext cx="2235822" cy="36007"/>
            <a:chOff x="9673249" y="2043533"/>
            <a:chExt cx="7919727" cy="127577"/>
          </a:xfrm>
        </p:grpSpPr>
        <p:sp>
          <p:nvSpPr>
            <p:cNvPr id="22" name="Rectangle 21"/>
            <p:cNvSpPr/>
            <p:nvPr/>
          </p:nvSpPr>
          <p:spPr>
            <a:xfrm>
              <a:off x="9673249" y="2043533"/>
              <a:ext cx="1201582" cy="127577"/>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3" name="Rectangle 22"/>
            <p:cNvSpPr/>
            <p:nvPr/>
          </p:nvSpPr>
          <p:spPr>
            <a:xfrm>
              <a:off x="10988831" y="2043533"/>
              <a:ext cx="1201582" cy="127577"/>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4" name="Rectangle 23"/>
            <p:cNvSpPr/>
            <p:nvPr/>
          </p:nvSpPr>
          <p:spPr>
            <a:xfrm>
              <a:off x="12351688" y="2043533"/>
              <a:ext cx="1201582" cy="127577"/>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5" name="Rectangle 24"/>
            <p:cNvSpPr/>
            <p:nvPr/>
          </p:nvSpPr>
          <p:spPr>
            <a:xfrm>
              <a:off x="13695169" y="2043533"/>
              <a:ext cx="1201582" cy="127577"/>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7" name="Rectangle 26"/>
            <p:cNvSpPr/>
            <p:nvPr/>
          </p:nvSpPr>
          <p:spPr>
            <a:xfrm>
              <a:off x="15026792" y="2043533"/>
              <a:ext cx="1201582" cy="127577"/>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8" name="Rectangle 27"/>
            <p:cNvSpPr/>
            <p:nvPr/>
          </p:nvSpPr>
          <p:spPr>
            <a:xfrm>
              <a:off x="16391394" y="2043533"/>
              <a:ext cx="1201582" cy="127577"/>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grpSp>
      <p:sp>
        <p:nvSpPr>
          <p:cNvPr id="3" name="Title 2"/>
          <p:cNvSpPr>
            <a:spLocks noGrp="1"/>
          </p:cNvSpPr>
          <p:nvPr>
            <p:ph type="title"/>
          </p:nvPr>
        </p:nvSpPr>
        <p:spPr/>
        <p:txBody>
          <a:bodyPr/>
          <a:lstStyle/>
          <a:p>
            <a:r>
              <a:rPr lang="en-US"/>
              <a:t>Click to edit Master title style</a:t>
            </a:r>
          </a:p>
        </p:txBody>
      </p:sp>
      <p:sp>
        <p:nvSpPr>
          <p:cNvPr id="29" name="Text Placeholder 28"/>
          <p:cNvSpPr>
            <a:spLocks noGrp="1"/>
          </p:cNvSpPr>
          <p:nvPr>
            <p:ph type="body" sz="quarter" idx="13" hasCustomPrompt="1"/>
          </p:nvPr>
        </p:nvSpPr>
        <p:spPr>
          <a:xfrm>
            <a:off x="1222217" y="356458"/>
            <a:ext cx="9759635" cy="255587"/>
          </a:xfrm>
        </p:spPr>
        <p:txBody>
          <a:bodyPr anchor="b">
            <a:noAutofit/>
          </a:bodyPr>
          <a:lstStyle>
            <a:lvl1pPr algn="ctr">
              <a:defRPr sz="1400" baseline="0"/>
            </a:lvl1pPr>
          </a:lstStyle>
          <a:p>
            <a:pPr lvl="0"/>
            <a:r>
              <a:rPr lang="en-US" dirty="0"/>
              <a:t>INTRO TITLE HERE</a:t>
            </a:r>
          </a:p>
        </p:txBody>
      </p:sp>
    </p:spTree>
    <p:extLst>
      <p:ext uri="{BB962C8B-B14F-4D97-AF65-F5344CB8AC3E}">
        <p14:creationId xmlns:p14="http://schemas.microsoft.com/office/powerpoint/2010/main" val="459529985"/>
      </p:ext>
    </p:extLst>
  </p:cSld>
  <p:clrMapOvr>
    <a:masterClrMapping/>
  </p:clrMapOvr>
  <p:extLst mod="1">
    <p:ext uri="{DCECCB84-F9BA-43D5-87BE-67443E8EF086}">
      <p15:sldGuideLst xmlns:p15="http://schemas.microsoft.com/office/powerpoint/2012/main">
        <p15:guide id="1" orient="horz" pos="2160">
          <p15:clr>
            <a:srgbClr val="FBAE40"/>
          </p15:clr>
        </p15:guide>
        <p15:guide id="2" pos="3839">
          <p15:clr>
            <a:srgbClr val="FBAE40"/>
          </p15:clr>
        </p15:guide>
        <p15:guide id="3" orient="horz" pos="684">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Text_checked">
    <p:spTree>
      <p:nvGrpSpPr>
        <p:cNvPr id="1" name=""/>
        <p:cNvGrpSpPr/>
        <p:nvPr/>
      </p:nvGrpSpPr>
      <p:grpSpPr>
        <a:xfrm>
          <a:off x="0" y="0"/>
          <a:ext cx="0" cy="0"/>
          <a:chOff x="0" y="0"/>
          <a:chExt cx="0" cy="0"/>
        </a:xfrm>
      </p:grpSpPr>
      <p:sp>
        <p:nvSpPr>
          <p:cNvPr id="19" name="Content Placeholder 18"/>
          <p:cNvSpPr>
            <a:spLocks noGrp="1"/>
          </p:cNvSpPr>
          <p:nvPr>
            <p:ph sz="quarter" idx="12"/>
          </p:nvPr>
        </p:nvSpPr>
        <p:spPr>
          <a:xfrm>
            <a:off x="836894" y="1097280"/>
            <a:ext cx="10515958" cy="4733131"/>
          </a:xfrm>
        </p:spPr>
        <p:txBody>
          <a:bodyPr/>
          <a:lstStyle>
            <a:lvl1pPr marL="285750" indent="-285750">
              <a:buFont typeface="Wingdings" panose="05000000000000000000" pitchFamily="2" charset="2"/>
              <a:buChar char="ü"/>
              <a:defRPr/>
            </a:lvl1pPr>
            <a:lvl2pPr marL="0" indent="0">
              <a:buFont typeface="Arial" panose="020B0604020202020204" pitchFamily="34" charset="0"/>
              <a:buNone/>
              <a:defRPr/>
            </a:lvl2pPr>
            <a:lvl3pPr marL="0" indent="0">
              <a:buFont typeface="Arial" panose="020B0604020202020204" pitchFamily="34" charset="0"/>
              <a:buNone/>
              <a:defRPr/>
            </a:lvl3pPr>
            <a:lvl4pPr marL="0" indent="0">
              <a:buFont typeface="Arial" panose="020B0604020202020204" pitchFamily="34" charset="0"/>
              <a:buNone/>
              <a:defRPr/>
            </a:lvl4pPr>
            <a:lvl5pPr marL="0" indent="0">
              <a:buFont typeface="Arial" panose="020B0604020202020204" pitchFamily="34" charse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21" name="Group 20"/>
          <p:cNvGrpSpPr/>
          <p:nvPr/>
        </p:nvGrpSpPr>
        <p:grpSpPr>
          <a:xfrm>
            <a:off x="4988588" y="988717"/>
            <a:ext cx="2235822" cy="36007"/>
            <a:chOff x="9673249" y="2043533"/>
            <a:chExt cx="7919727" cy="127577"/>
          </a:xfrm>
        </p:grpSpPr>
        <p:sp>
          <p:nvSpPr>
            <p:cNvPr id="22" name="Rectangle 21"/>
            <p:cNvSpPr/>
            <p:nvPr/>
          </p:nvSpPr>
          <p:spPr>
            <a:xfrm>
              <a:off x="9673249" y="2043533"/>
              <a:ext cx="1201582" cy="127577"/>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3" name="Rectangle 22"/>
            <p:cNvSpPr/>
            <p:nvPr/>
          </p:nvSpPr>
          <p:spPr>
            <a:xfrm>
              <a:off x="10988831" y="2043533"/>
              <a:ext cx="1201582" cy="127577"/>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5" name="Rectangle 24"/>
            <p:cNvSpPr/>
            <p:nvPr/>
          </p:nvSpPr>
          <p:spPr>
            <a:xfrm>
              <a:off x="12351688" y="2043533"/>
              <a:ext cx="1201582" cy="127577"/>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6" name="Rectangle 25"/>
            <p:cNvSpPr/>
            <p:nvPr/>
          </p:nvSpPr>
          <p:spPr>
            <a:xfrm>
              <a:off x="13695169" y="2043533"/>
              <a:ext cx="1201582" cy="127577"/>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7" name="Rectangle 26"/>
            <p:cNvSpPr/>
            <p:nvPr/>
          </p:nvSpPr>
          <p:spPr>
            <a:xfrm>
              <a:off x="15026792" y="2043533"/>
              <a:ext cx="1201582" cy="127577"/>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8" name="Rectangle 27"/>
            <p:cNvSpPr/>
            <p:nvPr/>
          </p:nvSpPr>
          <p:spPr>
            <a:xfrm>
              <a:off x="16391394" y="2043533"/>
              <a:ext cx="1201582" cy="127577"/>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grpSp>
      <p:sp>
        <p:nvSpPr>
          <p:cNvPr id="2" name="Title 1"/>
          <p:cNvSpPr>
            <a:spLocks noGrp="1"/>
          </p:cNvSpPr>
          <p:nvPr>
            <p:ph type="title"/>
          </p:nvPr>
        </p:nvSpPr>
        <p:spPr/>
        <p:txBody>
          <a:bodyPr/>
          <a:lstStyle/>
          <a:p>
            <a:r>
              <a:rPr lang="en-US"/>
              <a:t>Click to edit Master title style</a:t>
            </a:r>
          </a:p>
        </p:txBody>
      </p:sp>
      <p:sp>
        <p:nvSpPr>
          <p:cNvPr id="30" name="Text Placeholder 28"/>
          <p:cNvSpPr>
            <a:spLocks noGrp="1"/>
          </p:cNvSpPr>
          <p:nvPr>
            <p:ph type="body" sz="quarter" idx="13" hasCustomPrompt="1"/>
          </p:nvPr>
        </p:nvSpPr>
        <p:spPr>
          <a:xfrm>
            <a:off x="1222217" y="356458"/>
            <a:ext cx="9759635" cy="255587"/>
          </a:xfrm>
        </p:spPr>
        <p:txBody>
          <a:bodyPr anchor="b">
            <a:noAutofit/>
          </a:bodyPr>
          <a:lstStyle>
            <a:lvl1pPr algn="ctr">
              <a:defRPr sz="1400" baseline="0"/>
            </a:lvl1pPr>
          </a:lstStyle>
          <a:p>
            <a:pPr lvl="0"/>
            <a:r>
              <a:rPr lang="en-US" dirty="0"/>
              <a:t>INTRO TITLE HERE</a:t>
            </a:r>
          </a:p>
        </p:txBody>
      </p:sp>
    </p:spTree>
    <p:extLst>
      <p:ext uri="{BB962C8B-B14F-4D97-AF65-F5344CB8AC3E}">
        <p14:creationId xmlns:p14="http://schemas.microsoft.com/office/powerpoint/2010/main" val="129299927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itle_blank">
    <p:spTree>
      <p:nvGrpSpPr>
        <p:cNvPr id="1" name=""/>
        <p:cNvGrpSpPr/>
        <p:nvPr/>
      </p:nvGrpSpPr>
      <p:grpSpPr>
        <a:xfrm>
          <a:off x="0" y="0"/>
          <a:ext cx="0" cy="0"/>
          <a:chOff x="0" y="0"/>
          <a:chExt cx="0" cy="0"/>
        </a:xfrm>
      </p:grpSpPr>
      <p:grpSp>
        <p:nvGrpSpPr>
          <p:cNvPr id="19" name="Group 18"/>
          <p:cNvGrpSpPr/>
          <p:nvPr/>
        </p:nvGrpSpPr>
        <p:grpSpPr>
          <a:xfrm>
            <a:off x="4988588" y="988717"/>
            <a:ext cx="2235822" cy="36007"/>
            <a:chOff x="9673249" y="2043533"/>
            <a:chExt cx="7919727" cy="127577"/>
          </a:xfrm>
        </p:grpSpPr>
        <p:sp>
          <p:nvSpPr>
            <p:cNvPr id="20" name="Rectangle 19"/>
            <p:cNvSpPr/>
            <p:nvPr/>
          </p:nvSpPr>
          <p:spPr>
            <a:xfrm>
              <a:off x="9673249" y="2043533"/>
              <a:ext cx="1201582" cy="127577"/>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1" name="Rectangle 20"/>
            <p:cNvSpPr/>
            <p:nvPr/>
          </p:nvSpPr>
          <p:spPr>
            <a:xfrm>
              <a:off x="10988831" y="2043533"/>
              <a:ext cx="1201582" cy="127577"/>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2" name="Rectangle 21"/>
            <p:cNvSpPr/>
            <p:nvPr/>
          </p:nvSpPr>
          <p:spPr>
            <a:xfrm>
              <a:off x="12351688" y="2043533"/>
              <a:ext cx="1201582" cy="127577"/>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3" name="Rectangle 22"/>
            <p:cNvSpPr/>
            <p:nvPr/>
          </p:nvSpPr>
          <p:spPr>
            <a:xfrm>
              <a:off x="13695169" y="2043533"/>
              <a:ext cx="1201582" cy="127577"/>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5" name="Rectangle 24"/>
            <p:cNvSpPr/>
            <p:nvPr/>
          </p:nvSpPr>
          <p:spPr>
            <a:xfrm>
              <a:off x="15026792" y="2043533"/>
              <a:ext cx="1201582" cy="127577"/>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6" name="Rectangle 25"/>
            <p:cNvSpPr/>
            <p:nvPr/>
          </p:nvSpPr>
          <p:spPr>
            <a:xfrm>
              <a:off x="16391394" y="2043533"/>
              <a:ext cx="1201582" cy="127577"/>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grpSp>
      <p:sp>
        <p:nvSpPr>
          <p:cNvPr id="2" name="Title 1"/>
          <p:cNvSpPr>
            <a:spLocks noGrp="1"/>
          </p:cNvSpPr>
          <p:nvPr>
            <p:ph type="title"/>
          </p:nvPr>
        </p:nvSpPr>
        <p:spPr/>
        <p:txBody>
          <a:bodyPr/>
          <a:lstStyle/>
          <a:p>
            <a:r>
              <a:rPr lang="en-US"/>
              <a:t>Click to edit Master title style</a:t>
            </a:r>
            <a:endParaRPr lang="en-US" dirty="0"/>
          </a:p>
        </p:txBody>
      </p:sp>
      <p:sp>
        <p:nvSpPr>
          <p:cNvPr id="28" name="Text Placeholder 28"/>
          <p:cNvSpPr>
            <a:spLocks noGrp="1"/>
          </p:cNvSpPr>
          <p:nvPr>
            <p:ph type="body" sz="quarter" idx="13" hasCustomPrompt="1"/>
          </p:nvPr>
        </p:nvSpPr>
        <p:spPr>
          <a:xfrm>
            <a:off x="1222217" y="356458"/>
            <a:ext cx="9759635" cy="255587"/>
          </a:xfrm>
        </p:spPr>
        <p:txBody>
          <a:bodyPr anchor="b">
            <a:noAutofit/>
          </a:bodyPr>
          <a:lstStyle>
            <a:lvl1pPr algn="ctr">
              <a:defRPr sz="1400" baseline="0"/>
            </a:lvl1pPr>
          </a:lstStyle>
          <a:p>
            <a:pPr lvl="0"/>
            <a:r>
              <a:rPr lang="en-US" dirty="0"/>
              <a:t>INTRO TITLE HERE</a:t>
            </a:r>
          </a:p>
        </p:txBody>
      </p:sp>
    </p:spTree>
    <p:extLst>
      <p:ext uri="{BB962C8B-B14F-4D97-AF65-F5344CB8AC3E}">
        <p14:creationId xmlns:p14="http://schemas.microsoft.com/office/powerpoint/2010/main" val="192702860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4_Big Image Placeholder">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1588" y="0"/>
            <a:ext cx="6082504" cy="6858000"/>
          </a:xfrm>
          <a:effectLst/>
        </p:spPr>
        <p:txBody>
          <a:bodyPr>
            <a:normAutofit/>
          </a:bodyPr>
          <a:lstStyle>
            <a:lvl1pPr marL="0" indent="0">
              <a:buNone/>
              <a:defRPr sz="2100">
                <a:ln>
                  <a:noFill/>
                </a:ln>
                <a:solidFill>
                  <a:schemeClr val="bg1">
                    <a:lumMod val="85000"/>
                  </a:schemeClr>
                </a:solidFill>
              </a:defRPr>
            </a:lvl1pPr>
          </a:lstStyle>
          <a:p>
            <a:r>
              <a:rPr lang="en-US"/>
              <a:t>Click icon to add picture</a:t>
            </a:r>
            <a:endParaRPr lang="en-US" dirty="0"/>
          </a:p>
        </p:txBody>
      </p:sp>
    </p:spTree>
    <p:extLst>
      <p:ext uri="{BB962C8B-B14F-4D97-AF65-F5344CB8AC3E}">
        <p14:creationId xmlns:p14="http://schemas.microsoft.com/office/powerpoint/2010/main" val="357279152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5_Big Image Placeholder">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1" y="0"/>
            <a:ext cx="7891930" cy="6858000"/>
          </a:xfrm>
          <a:effectLst/>
        </p:spPr>
        <p:txBody>
          <a:bodyPr>
            <a:normAutofit/>
          </a:bodyPr>
          <a:lstStyle>
            <a:lvl1pPr marL="0" indent="0">
              <a:buNone/>
              <a:defRPr sz="2100">
                <a:ln>
                  <a:noFill/>
                </a:ln>
                <a:solidFill>
                  <a:schemeClr val="bg1">
                    <a:lumMod val="85000"/>
                  </a:schemeClr>
                </a:solidFill>
              </a:defRPr>
            </a:lvl1pPr>
          </a:lstStyle>
          <a:p>
            <a:r>
              <a:rPr lang="en-US"/>
              <a:t>Click icon to add picture</a:t>
            </a:r>
            <a:endParaRPr lang="en-US" dirty="0"/>
          </a:p>
        </p:txBody>
      </p:sp>
    </p:spTree>
    <p:extLst>
      <p:ext uri="{BB962C8B-B14F-4D97-AF65-F5344CB8AC3E}">
        <p14:creationId xmlns:p14="http://schemas.microsoft.com/office/powerpoint/2010/main" val="154958249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Our Clients Square">
    <p:spTree>
      <p:nvGrpSpPr>
        <p:cNvPr id="1" name=""/>
        <p:cNvGrpSpPr/>
        <p:nvPr/>
      </p:nvGrpSpPr>
      <p:grpSpPr>
        <a:xfrm>
          <a:off x="0" y="0"/>
          <a:ext cx="0" cy="0"/>
          <a:chOff x="0" y="0"/>
          <a:chExt cx="0" cy="0"/>
        </a:xfrm>
      </p:grpSpPr>
      <p:sp>
        <p:nvSpPr>
          <p:cNvPr id="28" name="Picture Placeholder 2"/>
          <p:cNvSpPr>
            <a:spLocks noGrp="1"/>
          </p:cNvSpPr>
          <p:nvPr>
            <p:ph type="pic" sz="quarter" idx="30"/>
          </p:nvPr>
        </p:nvSpPr>
        <p:spPr>
          <a:xfrm>
            <a:off x="4367205" y="2165439"/>
            <a:ext cx="1686162" cy="1685723"/>
          </a:xfrm>
          <a:solidFill>
            <a:schemeClr val="bg1">
              <a:lumMod val="95000"/>
            </a:schemeClr>
          </a:solidFill>
        </p:spPr>
        <p:txBody>
          <a:bodyPr>
            <a:normAutofit/>
          </a:bodyPr>
          <a:lstStyle>
            <a:lvl1pPr marL="0" indent="0">
              <a:buNone/>
              <a:defRPr sz="140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29" name="Picture Placeholder 2"/>
          <p:cNvSpPr>
            <a:spLocks noGrp="1"/>
          </p:cNvSpPr>
          <p:nvPr>
            <p:ph type="pic" sz="quarter" idx="31"/>
          </p:nvPr>
        </p:nvSpPr>
        <p:spPr>
          <a:xfrm>
            <a:off x="6096001" y="2165439"/>
            <a:ext cx="1686162" cy="1685723"/>
          </a:xfrm>
          <a:solidFill>
            <a:schemeClr val="bg1">
              <a:lumMod val="95000"/>
            </a:schemeClr>
          </a:solidFill>
        </p:spPr>
        <p:txBody>
          <a:bodyPr>
            <a:normAutofit/>
          </a:bodyPr>
          <a:lstStyle>
            <a:lvl1pPr marL="0" indent="0">
              <a:buNone/>
              <a:defRPr sz="140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30" name="Picture Placeholder 2"/>
          <p:cNvSpPr>
            <a:spLocks noGrp="1"/>
          </p:cNvSpPr>
          <p:nvPr>
            <p:ph type="pic" sz="quarter" idx="32"/>
          </p:nvPr>
        </p:nvSpPr>
        <p:spPr>
          <a:xfrm>
            <a:off x="4367205" y="3895643"/>
            <a:ext cx="1686162" cy="1685723"/>
          </a:xfrm>
          <a:solidFill>
            <a:schemeClr val="bg1">
              <a:lumMod val="95000"/>
            </a:schemeClr>
          </a:solidFill>
        </p:spPr>
        <p:txBody>
          <a:bodyPr>
            <a:normAutofit/>
          </a:bodyPr>
          <a:lstStyle>
            <a:lvl1pPr marL="0" indent="0">
              <a:buNone/>
              <a:defRPr sz="140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31" name="Picture Placeholder 2"/>
          <p:cNvSpPr>
            <a:spLocks noGrp="1"/>
          </p:cNvSpPr>
          <p:nvPr>
            <p:ph type="pic" sz="quarter" idx="33"/>
          </p:nvPr>
        </p:nvSpPr>
        <p:spPr>
          <a:xfrm>
            <a:off x="6096001" y="3895643"/>
            <a:ext cx="1686162" cy="1685723"/>
          </a:xfrm>
          <a:solidFill>
            <a:schemeClr val="bg1">
              <a:lumMod val="95000"/>
            </a:schemeClr>
          </a:solidFill>
        </p:spPr>
        <p:txBody>
          <a:bodyPr>
            <a:normAutofit/>
          </a:bodyPr>
          <a:lstStyle>
            <a:lvl1pPr marL="0" indent="0">
              <a:buNone/>
              <a:defRPr sz="140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grpSp>
        <p:nvGrpSpPr>
          <p:cNvPr id="8" name="Group 7"/>
          <p:cNvGrpSpPr/>
          <p:nvPr/>
        </p:nvGrpSpPr>
        <p:grpSpPr>
          <a:xfrm>
            <a:off x="4988588" y="988717"/>
            <a:ext cx="2235822" cy="36007"/>
            <a:chOff x="9673249" y="2043533"/>
            <a:chExt cx="7919727" cy="127577"/>
          </a:xfrm>
        </p:grpSpPr>
        <p:sp>
          <p:nvSpPr>
            <p:cNvPr id="9" name="Rectangle 8"/>
            <p:cNvSpPr/>
            <p:nvPr/>
          </p:nvSpPr>
          <p:spPr>
            <a:xfrm>
              <a:off x="9673249" y="2043533"/>
              <a:ext cx="1201582" cy="127577"/>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0" name="Rectangle 9"/>
            <p:cNvSpPr/>
            <p:nvPr/>
          </p:nvSpPr>
          <p:spPr>
            <a:xfrm>
              <a:off x="10988831" y="2043533"/>
              <a:ext cx="1201582" cy="127577"/>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1" name="Rectangle 10"/>
            <p:cNvSpPr/>
            <p:nvPr/>
          </p:nvSpPr>
          <p:spPr>
            <a:xfrm>
              <a:off x="12351688" y="2043533"/>
              <a:ext cx="1201582" cy="127577"/>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2" name="Rectangle 11"/>
            <p:cNvSpPr/>
            <p:nvPr/>
          </p:nvSpPr>
          <p:spPr>
            <a:xfrm>
              <a:off x="13695169" y="2043533"/>
              <a:ext cx="1201582" cy="127577"/>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3" name="Rectangle 12"/>
            <p:cNvSpPr/>
            <p:nvPr/>
          </p:nvSpPr>
          <p:spPr>
            <a:xfrm>
              <a:off x="15026792" y="2043533"/>
              <a:ext cx="1201582" cy="127577"/>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4" name="Rectangle 13"/>
            <p:cNvSpPr/>
            <p:nvPr/>
          </p:nvSpPr>
          <p:spPr>
            <a:xfrm>
              <a:off x="16391394" y="2043533"/>
              <a:ext cx="1201582" cy="127577"/>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grpSp>
      <p:sp>
        <p:nvSpPr>
          <p:cNvPr id="15" name="Text Placeholder 28"/>
          <p:cNvSpPr>
            <a:spLocks noGrp="1"/>
          </p:cNvSpPr>
          <p:nvPr>
            <p:ph type="body" sz="quarter" idx="13" hasCustomPrompt="1"/>
          </p:nvPr>
        </p:nvSpPr>
        <p:spPr>
          <a:xfrm>
            <a:off x="1222217" y="356458"/>
            <a:ext cx="9759635" cy="255587"/>
          </a:xfrm>
        </p:spPr>
        <p:txBody>
          <a:bodyPr anchor="b">
            <a:noAutofit/>
          </a:bodyPr>
          <a:lstStyle>
            <a:lvl1pPr algn="ctr">
              <a:defRPr sz="1400" baseline="0"/>
            </a:lvl1pPr>
          </a:lstStyle>
          <a:p>
            <a:pPr lvl="0"/>
            <a:r>
              <a:rPr lang="en-US" dirty="0"/>
              <a:t>INTRO TITLE HERE</a:t>
            </a:r>
          </a:p>
        </p:txBody>
      </p:sp>
    </p:spTree>
    <p:extLst>
      <p:ext uri="{BB962C8B-B14F-4D97-AF65-F5344CB8AC3E}">
        <p14:creationId xmlns:p14="http://schemas.microsoft.com/office/powerpoint/2010/main" val="90268033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p:cSld name="Two Bar Text Subtitle">
    <p:spTree>
      <p:nvGrpSpPr>
        <p:cNvPr id="1" name=""/>
        <p:cNvGrpSpPr/>
        <p:nvPr/>
      </p:nvGrpSpPr>
      <p:grpSpPr>
        <a:xfrm>
          <a:off x="0" y="0"/>
          <a:ext cx="0" cy="0"/>
          <a:chOff x="0" y="0"/>
          <a:chExt cx="0" cy="0"/>
        </a:xfrm>
      </p:grpSpPr>
      <p:sp>
        <p:nvSpPr>
          <p:cNvPr id="4" name="Rectangle 3"/>
          <p:cNvSpPr/>
          <p:nvPr/>
        </p:nvSpPr>
        <p:spPr>
          <a:xfrm>
            <a:off x="0" y="4836958"/>
            <a:ext cx="12192000" cy="202104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900">
              <a:solidFill>
                <a:prstClr val="white"/>
              </a:solidFill>
            </a:endParaRPr>
          </a:p>
        </p:txBody>
      </p:sp>
      <p:sp>
        <p:nvSpPr>
          <p:cNvPr id="14" name="Picture Placeholder 9"/>
          <p:cNvSpPr>
            <a:spLocks noGrp="1"/>
          </p:cNvSpPr>
          <p:nvPr>
            <p:ph type="pic" sz="quarter" idx="11"/>
          </p:nvPr>
        </p:nvSpPr>
        <p:spPr>
          <a:xfrm>
            <a:off x="0" y="1"/>
            <a:ext cx="12192000" cy="4836958"/>
          </a:xfrm>
          <a:solidFill>
            <a:schemeClr val="bg1">
              <a:lumMod val="95000"/>
            </a:schemeClr>
          </a:solidFill>
        </p:spPr>
        <p:txBody>
          <a:bodyPr>
            <a:normAutofit/>
          </a:bodyPr>
          <a:lstStyle>
            <a:lvl1pPr marL="0" indent="0">
              <a:buNone/>
              <a:defRPr sz="1050">
                <a:solidFill>
                  <a:schemeClr val="tx1">
                    <a:lumMod val="50000"/>
                    <a:lumOff val="50000"/>
                  </a:schemeClr>
                </a:solidFill>
              </a:defRPr>
            </a:lvl1pPr>
          </a:lstStyle>
          <a:p>
            <a:r>
              <a:rPr lang="en-US"/>
              <a:t>Click icon to add picture</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61702" y="5686632"/>
            <a:ext cx="1668597" cy="340886"/>
          </a:xfrm>
          <a:prstGeom prst="rect">
            <a:avLst/>
          </a:prstGeom>
        </p:spPr>
      </p:pic>
    </p:spTree>
    <p:extLst>
      <p:ext uri="{BB962C8B-B14F-4D97-AF65-F5344CB8AC3E}">
        <p14:creationId xmlns:p14="http://schemas.microsoft.com/office/powerpoint/2010/main" val="402908814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p>
            <a:r>
              <a:rPr lang="en-US"/>
              <a:t>Click to edit Master title style</a:t>
            </a:r>
            <a:endParaRPr lang="en-US" dirty="0"/>
          </a:p>
        </p:txBody>
      </p:sp>
      <p:grpSp>
        <p:nvGrpSpPr>
          <p:cNvPr id="6" name="Group 5"/>
          <p:cNvGrpSpPr/>
          <p:nvPr/>
        </p:nvGrpSpPr>
        <p:grpSpPr>
          <a:xfrm>
            <a:off x="4988588" y="988717"/>
            <a:ext cx="2235822" cy="36007"/>
            <a:chOff x="9673249" y="2043533"/>
            <a:chExt cx="7919727" cy="127577"/>
          </a:xfrm>
        </p:grpSpPr>
        <p:sp>
          <p:nvSpPr>
            <p:cNvPr id="7" name="Rectangle 6"/>
            <p:cNvSpPr/>
            <p:nvPr/>
          </p:nvSpPr>
          <p:spPr>
            <a:xfrm>
              <a:off x="9673249" y="2043533"/>
              <a:ext cx="1201582" cy="127577"/>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8" name="Rectangle 7"/>
            <p:cNvSpPr/>
            <p:nvPr/>
          </p:nvSpPr>
          <p:spPr>
            <a:xfrm>
              <a:off x="10988831" y="2043533"/>
              <a:ext cx="1201582" cy="127577"/>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9" name="Rectangle 8"/>
            <p:cNvSpPr/>
            <p:nvPr/>
          </p:nvSpPr>
          <p:spPr>
            <a:xfrm>
              <a:off x="12351688" y="2043533"/>
              <a:ext cx="1201582" cy="127577"/>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0" name="Rectangle 9"/>
            <p:cNvSpPr/>
            <p:nvPr/>
          </p:nvSpPr>
          <p:spPr>
            <a:xfrm>
              <a:off x="13695169" y="2043533"/>
              <a:ext cx="1201582" cy="127577"/>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1" name="Rectangle 10"/>
            <p:cNvSpPr/>
            <p:nvPr/>
          </p:nvSpPr>
          <p:spPr>
            <a:xfrm>
              <a:off x="15026792" y="2043533"/>
              <a:ext cx="1201582" cy="127577"/>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2" name="Rectangle 11"/>
            <p:cNvSpPr/>
            <p:nvPr/>
          </p:nvSpPr>
          <p:spPr>
            <a:xfrm>
              <a:off x="16391394" y="2043533"/>
              <a:ext cx="1201582" cy="127577"/>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grpSp>
      <p:sp>
        <p:nvSpPr>
          <p:cNvPr id="13" name="Text Placeholder 28"/>
          <p:cNvSpPr>
            <a:spLocks noGrp="1"/>
          </p:cNvSpPr>
          <p:nvPr>
            <p:ph type="body" sz="quarter" idx="13" hasCustomPrompt="1"/>
          </p:nvPr>
        </p:nvSpPr>
        <p:spPr>
          <a:xfrm>
            <a:off x="1222217" y="356458"/>
            <a:ext cx="9759635" cy="255587"/>
          </a:xfrm>
        </p:spPr>
        <p:txBody>
          <a:bodyPr anchor="b">
            <a:noAutofit/>
          </a:bodyPr>
          <a:lstStyle>
            <a:lvl1pPr algn="ctr">
              <a:defRPr sz="1400" baseline="0"/>
            </a:lvl1pPr>
          </a:lstStyle>
          <a:p>
            <a:pPr lvl="0"/>
            <a:r>
              <a:rPr lang="en-US" dirty="0"/>
              <a:t>INTRO TITLE HERE</a:t>
            </a:r>
          </a:p>
        </p:txBody>
      </p:sp>
    </p:spTree>
    <p:extLst>
      <p:ext uri="{BB962C8B-B14F-4D97-AF65-F5344CB8AC3E}">
        <p14:creationId xmlns:p14="http://schemas.microsoft.com/office/powerpoint/2010/main" val="1595433858"/>
      </p:ext>
    </p:extLst>
  </p:cSld>
  <p:clrMapOvr>
    <a:masterClrMapping/>
  </p:clrMapOvr>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5999"/>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086" indent="0">
              <a:buNone/>
              <a:defRPr sz="2000">
                <a:solidFill>
                  <a:schemeClr val="tx1">
                    <a:tint val="75000"/>
                  </a:schemeClr>
                </a:solidFill>
              </a:defRPr>
            </a:lvl2pPr>
            <a:lvl3pPr marL="914172" indent="0">
              <a:buNone/>
              <a:defRPr sz="1800">
                <a:solidFill>
                  <a:schemeClr val="tx1">
                    <a:tint val="75000"/>
                  </a:schemeClr>
                </a:solidFill>
              </a:defRPr>
            </a:lvl3pPr>
            <a:lvl4pPr marL="1371257" indent="0">
              <a:buNone/>
              <a:defRPr sz="1600">
                <a:solidFill>
                  <a:schemeClr val="tx1">
                    <a:tint val="75000"/>
                  </a:schemeClr>
                </a:solidFill>
              </a:defRPr>
            </a:lvl4pPr>
            <a:lvl5pPr marL="1828343" indent="0">
              <a:buNone/>
              <a:defRPr sz="1600">
                <a:solidFill>
                  <a:schemeClr val="tx1">
                    <a:tint val="75000"/>
                  </a:schemeClr>
                </a:solidFill>
              </a:defRPr>
            </a:lvl5pPr>
            <a:lvl6pPr marL="2285429" indent="0">
              <a:buNone/>
              <a:defRPr sz="1600">
                <a:solidFill>
                  <a:schemeClr val="tx1">
                    <a:tint val="75000"/>
                  </a:schemeClr>
                </a:solidFill>
              </a:defRPr>
            </a:lvl6pPr>
            <a:lvl7pPr marL="2742514" indent="0">
              <a:buNone/>
              <a:defRPr sz="1600">
                <a:solidFill>
                  <a:schemeClr val="tx1">
                    <a:tint val="75000"/>
                  </a:schemeClr>
                </a:solidFill>
              </a:defRPr>
            </a:lvl7pPr>
            <a:lvl8pPr marL="3199600" indent="0">
              <a:buNone/>
              <a:defRPr sz="1600">
                <a:solidFill>
                  <a:schemeClr val="tx1">
                    <a:tint val="75000"/>
                  </a:schemeClr>
                </a:solidFill>
              </a:defRPr>
            </a:lvl8pPr>
            <a:lvl9pPr marL="3656686"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0183949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allery_07">
    <p:spTree>
      <p:nvGrpSpPr>
        <p:cNvPr id="1" name=""/>
        <p:cNvGrpSpPr/>
        <p:nvPr/>
      </p:nvGrpSpPr>
      <p:grpSpPr>
        <a:xfrm>
          <a:off x="0" y="0"/>
          <a:ext cx="0" cy="0"/>
          <a:chOff x="0" y="0"/>
          <a:chExt cx="0" cy="0"/>
        </a:xfrm>
      </p:grpSpPr>
      <p:sp>
        <p:nvSpPr>
          <p:cNvPr id="18" name="Picture Placeholder 7"/>
          <p:cNvSpPr>
            <a:spLocks noGrp="1"/>
          </p:cNvSpPr>
          <p:nvPr>
            <p:ph type="pic" sz="quarter" idx="10"/>
          </p:nvPr>
        </p:nvSpPr>
        <p:spPr>
          <a:xfrm>
            <a:off x="-74028" y="1"/>
            <a:ext cx="6162509" cy="5155356"/>
          </a:xfrm>
        </p:spPr>
        <p:txBody>
          <a:bodyPr/>
          <a:lstStyle/>
          <a:p>
            <a:endParaRPr lang="en-US" dirty="0"/>
          </a:p>
        </p:txBody>
      </p:sp>
      <p:sp>
        <p:nvSpPr>
          <p:cNvPr id="20" name="Picture Placeholder 7"/>
          <p:cNvSpPr>
            <a:spLocks noGrp="1"/>
          </p:cNvSpPr>
          <p:nvPr>
            <p:ph type="pic" sz="quarter" idx="12"/>
          </p:nvPr>
        </p:nvSpPr>
        <p:spPr>
          <a:xfrm>
            <a:off x="6097375" y="6"/>
            <a:ext cx="3072001" cy="1711897"/>
          </a:xfrm>
        </p:spPr>
        <p:txBody>
          <a:bodyPr/>
          <a:lstStyle/>
          <a:p>
            <a:endParaRPr lang="en-US" dirty="0"/>
          </a:p>
        </p:txBody>
      </p:sp>
      <p:sp>
        <p:nvSpPr>
          <p:cNvPr id="21" name="Picture Placeholder 7"/>
          <p:cNvSpPr>
            <a:spLocks noGrp="1"/>
          </p:cNvSpPr>
          <p:nvPr>
            <p:ph type="pic" sz="quarter" idx="13"/>
          </p:nvPr>
        </p:nvSpPr>
        <p:spPr>
          <a:xfrm>
            <a:off x="9178629" y="6"/>
            <a:ext cx="3072001" cy="1711897"/>
          </a:xfrm>
        </p:spPr>
        <p:txBody>
          <a:bodyPr/>
          <a:lstStyle/>
          <a:p>
            <a:endParaRPr lang="en-US" dirty="0"/>
          </a:p>
        </p:txBody>
      </p:sp>
      <p:sp>
        <p:nvSpPr>
          <p:cNvPr id="24" name="Picture Placeholder 7"/>
          <p:cNvSpPr>
            <a:spLocks noGrp="1"/>
          </p:cNvSpPr>
          <p:nvPr>
            <p:ph type="pic" sz="quarter" idx="16"/>
          </p:nvPr>
        </p:nvSpPr>
        <p:spPr>
          <a:xfrm>
            <a:off x="6097011" y="1721156"/>
            <a:ext cx="3072001" cy="1711897"/>
          </a:xfrm>
        </p:spPr>
        <p:txBody>
          <a:bodyPr/>
          <a:lstStyle/>
          <a:p>
            <a:endParaRPr lang="en-US" dirty="0"/>
          </a:p>
        </p:txBody>
      </p:sp>
      <p:sp>
        <p:nvSpPr>
          <p:cNvPr id="25" name="Picture Placeholder 7"/>
          <p:cNvSpPr>
            <a:spLocks noGrp="1"/>
          </p:cNvSpPr>
          <p:nvPr>
            <p:ph type="pic" sz="quarter" idx="17"/>
          </p:nvPr>
        </p:nvSpPr>
        <p:spPr>
          <a:xfrm>
            <a:off x="9178266" y="1721156"/>
            <a:ext cx="3072001" cy="1711897"/>
          </a:xfrm>
        </p:spPr>
        <p:txBody>
          <a:bodyPr/>
          <a:lstStyle/>
          <a:p>
            <a:endParaRPr lang="en-US" dirty="0"/>
          </a:p>
        </p:txBody>
      </p:sp>
      <p:sp>
        <p:nvSpPr>
          <p:cNvPr id="28" name="Picture Placeholder 7"/>
          <p:cNvSpPr>
            <a:spLocks noGrp="1"/>
          </p:cNvSpPr>
          <p:nvPr>
            <p:ph type="pic" sz="quarter" idx="20"/>
          </p:nvPr>
        </p:nvSpPr>
        <p:spPr>
          <a:xfrm>
            <a:off x="6097738" y="3443463"/>
            <a:ext cx="3072001" cy="1711897"/>
          </a:xfrm>
        </p:spPr>
        <p:txBody>
          <a:bodyPr/>
          <a:lstStyle/>
          <a:p>
            <a:endParaRPr lang="en-US" dirty="0"/>
          </a:p>
        </p:txBody>
      </p:sp>
      <p:sp>
        <p:nvSpPr>
          <p:cNvPr id="29" name="Picture Placeholder 7"/>
          <p:cNvSpPr>
            <a:spLocks noGrp="1"/>
          </p:cNvSpPr>
          <p:nvPr>
            <p:ph type="pic" sz="quarter" idx="21"/>
          </p:nvPr>
        </p:nvSpPr>
        <p:spPr>
          <a:xfrm>
            <a:off x="9178994" y="3443463"/>
            <a:ext cx="3072001" cy="1711897"/>
          </a:xfrm>
        </p:spPr>
        <p:txBody>
          <a:bodyPr/>
          <a:lstStyle/>
          <a:p>
            <a:endParaRPr lang="en-US" dirty="0"/>
          </a:p>
        </p:txBody>
      </p:sp>
      <p:sp>
        <p:nvSpPr>
          <p:cNvPr id="31" name="Subtitle 2"/>
          <p:cNvSpPr>
            <a:spLocks noGrp="1"/>
          </p:cNvSpPr>
          <p:nvPr>
            <p:ph type="subTitle" idx="1"/>
          </p:nvPr>
        </p:nvSpPr>
        <p:spPr>
          <a:xfrm>
            <a:off x="423958" y="5245552"/>
            <a:ext cx="7813796" cy="1448431"/>
          </a:xfrm>
        </p:spPr>
        <p:txBody>
          <a:bodyPr/>
          <a:lstStyle>
            <a:lvl1pPr marL="0" indent="0" algn="l">
              <a:buNone/>
              <a:defRPr>
                <a:solidFill>
                  <a:schemeClr val="tx1">
                    <a:tint val="75000"/>
                  </a:schemeClr>
                </a:solidFill>
              </a:defRPr>
            </a:lvl1pPr>
            <a:lvl2pPr marL="609588" indent="0" algn="ctr">
              <a:buNone/>
              <a:defRPr>
                <a:solidFill>
                  <a:schemeClr val="tx1">
                    <a:tint val="75000"/>
                  </a:schemeClr>
                </a:solidFill>
              </a:defRPr>
            </a:lvl2pPr>
            <a:lvl3pPr marL="1219176" indent="0" algn="ctr">
              <a:buNone/>
              <a:defRPr>
                <a:solidFill>
                  <a:schemeClr val="tx1">
                    <a:tint val="75000"/>
                  </a:schemeClr>
                </a:solidFill>
              </a:defRPr>
            </a:lvl3pPr>
            <a:lvl4pPr marL="1828764" indent="0" algn="ctr">
              <a:buNone/>
              <a:defRPr>
                <a:solidFill>
                  <a:schemeClr val="tx1">
                    <a:tint val="75000"/>
                  </a:schemeClr>
                </a:solidFill>
              </a:defRPr>
            </a:lvl4pPr>
            <a:lvl5pPr marL="2438352" indent="0" algn="ctr">
              <a:buNone/>
              <a:defRPr>
                <a:solidFill>
                  <a:schemeClr val="tx1">
                    <a:tint val="75000"/>
                  </a:schemeClr>
                </a:solidFill>
              </a:defRPr>
            </a:lvl5pPr>
            <a:lvl6pPr marL="3047940" indent="0" algn="ctr">
              <a:buNone/>
              <a:defRPr>
                <a:solidFill>
                  <a:schemeClr val="tx1">
                    <a:tint val="75000"/>
                  </a:schemeClr>
                </a:solidFill>
              </a:defRPr>
            </a:lvl6pPr>
            <a:lvl7pPr marL="3657528" indent="0" algn="ctr">
              <a:buNone/>
              <a:defRPr>
                <a:solidFill>
                  <a:schemeClr val="tx1">
                    <a:tint val="75000"/>
                  </a:schemeClr>
                </a:solidFill>
              </a:defRPr>
            </a:lvl7pPr>
            <a:lvl8pPr marL="4267115" indent="0" algn="ctr">
              <a:buNone/>
              <a:defRPr>
                <a:solidFill>
                  <a:schemeClr val="tx1">
                    <a:tint val="75000"/>
                  </a:schemeClr>
                </a:solidFill>
              </a:defRPr>
            </a:lvl8pPr>
            <a:lvl9pPr marL="4876702" indent="0" algn="ctr">
              <a:buNone/>
              <a:defRPr>
                <a:solidFill>
                  <a:schemeClr val="tx1">
                    <a:tint val="75000"/>
                  </a:schemeClr>
                </a:solidFill>
              </a:defRPr>
            </a:lvl9pPr>
          </a:lstStyle>
          <a:p>
            <a:r>
              <a:rPr lang="en-US"/>
              <a:t>Click to edit Master subtitle style</a:t>
            </a:r>
          </a:p>
        </p:txBody>
      </p:sp>
      <p:sp>
        <p:nvSpPr>
          <p:cNvPr id="17" name="Slide Number Placeholder 5"/>
          <p:cNvSpPr txBox="1">
            <a:spLocks/>
          </p:cNvSpPr>
          <p:nvPr userDrawn="1"/>
        </p:nvSpPr>
        <p:spPr>
          <a:xfrm>
            <a:off x="8856365" y="6480307"/>
            <a:ext cx="2912476" cy="387101"/>
          </a:xfrm>
          <a:prstGeom prst="rect">
            <a:avLst/>
          </a:prstGeom>
          <a:solidFill>
            <a:schemeClr val="accent6"/>
          </a:solidFill>
        </p:spPr>
        <p:txBody>
          <a:bodyPr vert="horz" lIns="121920" tIns="60960" rIns="121920" bIns="6096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sz="934" dirty="0"/>
          </a:p>
        </p:txBody>
      </p:sp>
      <p:sp>
        <p:nvSpPr>
          <p:cNvPr id="19" name="TextBox 18"/>
          <p:cNvSpPr txBox="1"/>
          <p:nvPr userDrawn="1"/>
        </p:nvSpPr>
        <p:spPr>
          <a:xfrm>
            <a:off x="10008157" y="6584840"/>
            <a:ext cx="1537600" cy="207301"/>
          </a:xfrm>
          <a:prstGeom prst="rect">
            <a:avLst/>
          </a:prstGeom>
          <a:noFill/>
        </p:spPr>
        <p:txBody>
          <a:bodyPr wrap="none" rtlCol="0" anchor="ctr">
            <a:spAutoFit/>
          </a:bodyPr>
          <a:lstStyle/>
          <a:p>
            <a:pPr algn="r" defTabSz="548640">
              <a:lnSpc>
                <a:spcPct val="70000"/>
              </a:lnSpc>
            </a:pPr>
            <a:r>
              <a:rPr lang="en-US" sz="934" dirty="0">
                <a:solidFill>
                  <a:srgbClr val="FFFFFF"/>
                </a:solidFill>
                <a:latin typeface="Open Sans"/>
                <a:cs typeface="Open Sans"/>
              </a:rPr>
              <a:t>FAST LANE 2015   |   </a:t>
            </a:r>
            <a:fld id="{386B4344-649F-C745-A86B-93613093FF3C}" type="slidenum">
              <a:rPr lang="en-US" sz="1067">
                <a:solidFill>
                  <a:srgbClr val="FFFFFF"/>
                </a:solidFill>
              </a:rPr>
              <a:pPr algn="r" defTabSz="548640">
                <a:lnSpc>
                  <a:spcPct val="70000"/>
                </a:lnSpc>
              </a:pPr>
              <a:t>‹#›</a:t>
            </a:fld>
            <a:endParaRPr lang="en-US" sz="934" dirty="0">
              <a:solidFill>
                <a:srgbClr val="FFFFFF"/>
              </a:solidFill>
              <a:latin typeface="Open Sans"/>
              <a:cs typeface="Open Sans"/>
            </a:endParaRPr>
          </a:p>
        </p:txBody>
      </p:sp>
    </p:spTree>
    <p:extLst>
      <p:ext uri="{BB962C8B-B14F-4D97-AF65-F5344CB8AC3E}">
        <p14:creationId xmlns:p14="http://schemas.microsoft.com/office/powerpoint/2010/main" val="96089694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grpSp>
        <p:nvGrpSpPr>
          <p:cNvPr id="5" name="Group 4"/>
          <p:cNvGrpSpPr/>
          <p:nvPr/>
        </p:nvGrpSpPr>
        <p:grpSpPr>
          <a:xfrm>
            <a:off x="4988588" y="988717"/>
            <a:ext cx="2235822" cy="36007"/>
            <a:chOff x="9673249" y="2043533"/>
            <a:chExt cx="7919727" cy="127577"/>
          </a:xfrm>
        </p:grpSpPr>
        <p:sp>
          <p:nvSpPr>
            <p:cNvPr id="6" name="Rectangle 5"/>
            <p:cNvSpPr/>
            <p:nvPr/>
          </p:nvSpPr>
          <p:spPr>
            <a:xfrm>
              <a:off x="9673249" y="2043533"/>
              <a:ext cx="1201582" cy="127577"/>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7" name="Rectangle 6"/>
            <p:cNvSpPr/>
            <p:nvPr/>
          </p:nvSpPr>
          <p:spPr>
            <a:xfrm>
              <a:off x="10988831" y="2043533"/>
              <a:ext cx="1201582" cy="127577"/>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8" name="Rectangle 7"/>
            <p:cNvSpPr/>
            <p:nvPr/>
          </p:nvSpPr>
          <p:spPr>
            <a:xfrm>
              <a:off x="12351688" y="2043533"/>
              <a:ext cx="1201582" cy="127577"/>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9" name="Rectangle 8"/>
            <p:cNvSpPr/>
            <p:nvPr/>
          </p:nvSpPr>
          <p:spPr>
            <a:xfrm>
              <a:off x="13695169" y="2043533"/>
              <a:ext cx="1201582" cy="127577"/>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0" name="Rectangle 9"/>
            <p:cNvSpPr/>
            <p:nvPr/>
          </p:nvSpPr>
          <p:spPr>
            <a:xfrm>
              <a:off x="15026792" y="2043533"/>
              <a:ext cx="1201582" cy="127577"/>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1" name="Rectangle 10"/>
            <p:cNvSpPr/>
            <p:nvPr/>
          </p:nvSpPr>
          <p:spPr>
            <a:xfrm>
              <a:off x="16391394" y="2043533"/>
              <a:ext cx="1201582" cy="127577"/>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grpSp>
      <p:sp>
        <p:nvSpPr>
          <p:cNvPr id="12" name="Text Placeholder 28"/>
          <p:cNvSpPr>
            <a:spLocks noGrp="1"/>
          </p:cNvSpPr>
          <p:nvPr>
            <p:ph type="body" sz="quarter" idx="13" hasCustomPrompt="1"/>
          </p:nvPr>
        </p:nvSpPr>
        <p:spPr>
          <a:xfrm>
            <a:off x="1222217" y="356458"/>
            <a:ext cx="9759635" cy="255587"/>
          </a:xfrm>
        </p:spPr>
        <p:txBody>
          <a:bodyPr anchor="b">
            <a:noAutofit/>
          </a:bodyPr>
          <a:lstStyle>
            <a:lvl1pPr algn="ctr">
              <a:defRPr sz="1400" baseline="0"/>
            </a:lvl1pPr>
          </a:lstStyle>
          <a:p>
            <a:pPr lvl="0"/>
            <a:r>
              <a:rPr lang="en-US" dirty="0"/>
              <a:t>INTRO TITLE HERE</a:t>
            </a:r>
          </a:p>
        </p:txBody>
      </p:sp>
    </p:spTree>
    <p:extLst>
      <p:ext uri="{BB962C8B-B14F-4D97-AF65-F5344CB8AC3E}">
        <p14:creationId xmlns:p14="http://schemas.microsoft.com/office/powerpoint/2010/main" val="352968950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cSld name="TITLE_AND_BODY_2">
    <p:spTree>
      <p:nvGrpSpPr>
        <p:cNvPr id="1" name="Shape 93"/>
        <p:cNvGrpSpPr/>
        <p:nvPr/>
      </p:nvGrpSpPr>
      <p:grpSpPr>
        <a:xfrm>
          <a:off x="0" y="0"/>
          <a:ext cx="0" cy="0"/>
          <a:chOff x="0" y="0"/>
          <a:chExt cx="0" cy="0"/>
        </a:xfrm>
      </p:grpSpPr>
      <p:sp>
        <p:nvSpPr>
          <p:cNvPr id="94" name="Shape 94"/>
          <p:cNvSpPr txBox="1">
            <a:spLocks noGrp="1"/>
          </p:cNvSpPr>
          <p:nvPr>
            <p:ph type="title"/>
          </p:nvPr>
        </p:nvSpPr>
        <p:spPr>
          <a:xfrm>
            <a:off x="478607" y="69615"/>
            <a:ext cx="11360799" cy="763599"/>
          </a:xfrm>
          <a:prstGeom prst="rect">
            <a:avLst/>
          </a:prstGeom>
        </p:spPr>
        <p:txBody>
          <a:bodyPr lIns="91425" tIns="91425" rIns="91425" bIns="91425" anchor="ctr" anchorCtr="0"/>
          <a:lstStyle>
            <a:lvl1pPr marL="0" marR="0" lvl="0" indent="-304792" algn="l" rtl="0">
              <a:lnSpc>
                <a:spcPct val="100000"/>
              </a:lnSpc>
              <a:spcBef>
                <a:spcPts val="0"/>
              </a:spcBef>
              <a:spcAft>
                <a:spcPts val="0"/>
              </a:spcAft>
              <a:defRPr sz="4800">
                <a:solidFill>
                  <a:srgbClr val="FFFFFF"/>
                </a:solidFill>
                <a:latin typeface="Calibri"/>
                <a:ea typeface="Calibri"/>
                <a:cs typeface="Calibri"/>
                <a:sym typeface="Calibri"/>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95" name="Shape 95"/>
          <p:cNvSpPr txBox="1">
            <a:spLocks noGrp="1"/>
          </p:cNvSpPr>
          <p:nvPr>
            <p:ph type="body" idx="1"/>
          </p:nvPr>
        </p:nvSpPr>
        <p:spPr>
          <a:xfrm>
            <a:off x="415601" y="1536633"/>
            <a:ext cx="11360799" cy="4555200"/>
          </a:xfrm>
          <a:prstGeom prst="rect">
            <a:avLst/>
          </a:prstGeom>
        </p:spPr>
        <p:txBody>
          <a:bodyPr lIns="91425" tIns="91425" rIns="91425" bIns="91425" anchor="t" anchorCtr="0"/>
          <a:lstStyle>
            <a:lvl1pPr lvl="0" rtl="0">
              <a:spcBef>
                <a:spcPts val="0"/>
              </a:spcBef>
              <a:buClr>
                <a:srgbClr val="0B5394"/>
              </a:buClr>
              <a:buFont typeface="Calibri"/>
              <a:defRPr>
                <a:solidFill>
                  <a:srgbClr val="0B5394"/>
                </a:solidFill>
                <a:latin typeface="Calibri"/>
                <a:ea typeface="Calibri"/>
                <a:cs typeface="Calibri"/>
                <a:sym typeface="Calibri"/>
              </a:defRPr>
            </a:lvl1pPr>
            <a:lvl2pPr lvl="1" rtl="0">
              <a:spcBef>
                <a:spcPts val="0"/>
              </a:spcBef>
              <a:buClr>
                <a:srgbClr val="0B5394"/>
              </a:buClr>
              <a:buFont typeface="Calibri"/>
              <a:defRPr>
                <a:solidFill>
                  <a:srgbClr val="0B5394"/>
                </a:solidFill>
                <a:latin typeface="Calibri"/>
                <a:ea typeface="Calibri"/>
                <a:cs typeface="Calibri"/>
                <a:sym typeface="Calibri"/>
              </a:defRPr>
            </a:lvl2pPr>
            <a:lvl3pPr marL="457189" marR="0" lvl="2" indent="-186262" algn="l" rtl="0">
              <a:lnSpc>
                <a:spcPct val="100000"/>
              </a:lnSpc>
              <a:spcBef>
                <a:spcPts val="853"/>
              </a:spcBef>
              <a:spcAft>
                <a:spcPts val="0"/>
              </a:spcAft>
              <a:defRPr>
                <a:solidFill>
                  <a:srgbClr val="0B5394"/>
                </a:solidFill>
                <a:latin typeface="Calibri"/>
                <a:ea typeface="Calibri"/>
                <a:cs typeface="Calibri"/>
                <a:sym typeface="Calibri"/>
              </a:defRPr>
            </a:lvl3pPr>
            <a:lvl4pPr lvl="3" rtl="0">
              <a:spcBef>
                <a:spcPts val="0"/>
              </a:spcBef>
              <a:buClr>
                <a:srgbClr val="0B5394"/>
              </a:buClr>
              <a:buFont typeface="Calibri"/>
              <a:defRPr>
                <a:solidFill>
                  <a:srgbClr val="0B5394"/>
                </a:solidFill>
                <a:latin typeface="Calibri"/>
                <a:ea typeface="Calibri"/>
                <a:cs typeface="Calibri"/>
                <a:sym typeface="Calibri"/>
              </a:defRPr>
            </a:lvl4pPr>
            <a:lvl5pPr lvl="4" rtl="0">
              <a:spcBef>
                <a:spcPts val="0"/>
              </a:spcBef>
              <a:buClr>
                <a:srgbClr val="0B5394"/>
              </a:buClr>
              <a:buFont typeface="Calibri"/>
              <a:defRPr>
                <a:solidFill>
                  <a:srgbClr val="0B5394"/>
                </a:solidFill>
                <a:latin typeface="Calibri"/>
                <a:ea typeface="Calibri"/>
                <a:cs typeface="Calibri"/>
                <a:sym typeface="Calibri"/>
              </a:defRPr>
            </a:lvl5pPr>
            <a:lvl6pPr marL="457189" marR="0" lvl="5" indent="-186262" algn="l" rtl="0">
              <a:lnSpc>
                <a:spcPct val="100000"/>
              </a:lnSpc>
              <a:spcBef>
                <a:spcPts val="853"/>
              </a:spcBef>
              <a:spcAft>
                <a:spcPts val="0"/>
              </a:spcAft>
              <a:defRPr>
                <a:solidFill>
                  <a:srgbClr val="0B5394"/>
                </a:solidFill>
                <a:latin typeface="Calibri"/>
                <a:ea typeface="Calibri"/>
                <a:cs typeface="Calibri"/>
                <a:sym typeface="Calibri"/>
              </a:defRPr>
            </a:lvl6pPr>
            <a:lvl7pPr lvl="6" rtl="0">
              <a:spcBef>
                <a:spcPts val="0"/>
              </a:spcBef>
              <a:buClr>
                <a:srgbClr val="0B5394"/>
              </a:buClr>
              <a:buFont typeface="Calibri"/>
              <a:defRPr>
                <a:solidFill>
                  <a:srgbClr val="0B5394"/>
                </a:solidFill>
                <a:latin typeface="Calibri"/>
                <a:ea typeface="Calibri"/>
                <a:cs typeface="Calibri"/>
                <a:sym typeface="Calibri"/>
              </a:defRPr>
            </a:lvl7pPr>
            <a:lvl8pPr lvl="7" rtl="0">
              <a:spcBef>
                <a:spcPts val="0"/>
              </a:spcBef>
              <a:buClr>
                <a:srgbClr val="0B5394"/>
              </a:buClr>
              <a:buFont typeface="Calibri"/>
              <a:defRPr>
                <a:solidFill>
                  <a:srgbClr val="0B5394"/>
                </a:solidFill>
                <a:latin typeface="Calibri"/>
                <a:ea typeface="Calibri"/>
                <a:cs typeface="Calibri"/>
                <a:sym typeface="Calibri"/>
              </a:defRPr>
            </a:lvl8pPr>
            <a:lvl9pPr lvl="8" rtl="0">
              <a:spcBef>
                <a:spcPts val="0"/>
              </a:spcBef>
              <a:buClr>
                <a:srgbClr val="0B5394"/>
              </a:buClr>
              <a:buFont typeface="Calibri"/>
              <a:defRPr>
                <a:solidFill>
                  <a:srgbClr val="0B5394"/>
                </a:solidFill>
                <a:latin typeface="Calibri"/>
                <a:ea typeface="Calibri"/>
                <a:cs typeface="Calibri"/>
                <a:sym typeface="Calibri"/>
              </a:defRPr>
            </a:lvl9pPr>
          </a:lstStyle>
          <a:p>
            <a:endParaRPr/>
          </a:p>
        </p:txBody>
      </p:sp>
      <p:sp>
        <p:nvSpPr>
          <p:cNvPr id="96" name="Shape 96"/>
          <p:cNvSpPr txBox="1">
            <a:spLocks noGrp="1"/>
          </p:cNvSpPr>
          <p:nvPr>
            <p:ph type="sldNum" idx="12"/>
          </p:nvPr>
        </p:nvSpPr>
        <p:spPr>
          <a:xfrm>
            <a:off x="11296610" y="6217621"/>
            <a:ext cx="731599" cy="524800"/>
          </a:xfrm>
          <a:prstGeom prst="rect">
            <a:avLst/>
          </a:prstGeom>
        </p:spPr>
        <p:txBody>
          <a:bodyPr lIns="91425" tIns="45700" rIns="91425" bIns="45700" anchor="ctr" anchorCtr="0">
            <a:noAutofit/>
          </a:bodyPr>
          <a:lstStyle/>
          <a:p>
            <a:pPr defTabSz="457200"/>
            <a:fld id="{00000000-1234-1234-1234-123412341234}" type="slidenum">
              <a:rPr lang="en" sz="900" smtClean="0">
                <a:solidFill>
                  <a:srgbClr val="7E7E7E"/>
                </a:solidFill>
              </a:rPr>
              <a:pPr defTabSz="457200"/>
              <a:t>‹#›</a:t>
            </a:fld>
            <a:endParaRPr lang="en" sz="900">
              <a:solidFill>
                <a:srgbClr val="7E7E7E"/>
              </a:solidFill>
            </a:endParaRPr>
          </a:p>
        </p:txBody>
      </p:sp>
    </p:spTree>
    <p:extLst>
      <p:ext uri="{BB962C8B-B14F-4D97-AF65-F5344CB8AC3E}">
        <p14:creationId xmlns:p14="http://schemas.microsoft.com/office/powerpoint/2010/main" val="255711031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1" cy="2387600"/>
          </a:xfrm>
          <a:prstGeom prst="rect">
            <a:avLst/>
          </a:prstGeom>
        </p:spPr>
        <p:txBody>
          <a:bodyPr anchor="b"/>
          <a:lstStyle>
            <a:lvl1pPr algn="ctr">
              <a:defRPr sz="5999"/>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1" cy="1655762"/>
          </a:xfrm>
        </p:spPr>
        <p:txBody>
          <a:bodyPr/>
          <a:lstStyle>
            <a:lvl1pPr marL="0" indent="0" algn="ctr">
              <a:buNone/>
              <a:defRPr sz="2400"/>
            </a:lvl1pPr>
            <a:lvl2pPr marL="457086" indent="0" algn="ctr">
              <a:buNone/>
              <a:defRPr sz="2000"/>
            </a:lvl2pPr>
            <a:lvl3pPr marL="914172" indent="0" algn="ctr">
              <a:buNone/>
              <a:defRPr sz="1800"/>
            </a:lvl3pPr>
            <a:lvl4pPr marL="1371257" indent="0" algn="ctr">
              <a:buNone/>
              <a:defRPr sz="1600"/>
            </a:lvl4pPr>
            <a:lvl5pPr marL="1828343" indent="0" algn="ctr">
              <a:buNone/>
              <a:defRPr sz="1600"/>
            </a:lvl5pPr>
            <a:lvl6pPr marL="2285429" indent="0" algn="ctr">
              <a:buNone/>
              <a:defRPr sz="1600"/>
            </a:lvl6pPr>
            <a:lvl7pPr marL="2742514" indent="0" algn="ctr">
              <a:buNone/>
              <a:defRPr sz="1600"/>
            </a:lvl7pPr>
            <a:lvl8pPr marL="3199600" indent="0" algn="ctr">
              <a:buNone/>
              <a:defRPr sz="1600"/>
            </a:lvl8pPr>
            <a:lvl9pPr marL="3656686"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1298702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4" name="Title 1"/>
          <p:cNvSpPr>
            <a:spLocks noGrp="1"/>
          </p:cNvSpPr>
          <p:nvPr>
            <p:ph type="title"/>
          </p:nvPr>
        </p:nvSpPr>
        <p:spPr>
          <a:xfrm>
            <a:off x="302682" y="207734"/>
            <a:ext cx="10983383" cy="889000"/>
          </a:xfrm>
          <a:prstGeom prst="rect">
            <a:avLst/>
          </a:prstGeom>
        </p:spPr>
        <p:txBody>
          <a:bodyPr/>
          <a:lstStyle/>
          <a:p>
            <a:r>
              <a:rPr lang="en-US" dirty="0"/>
              <a:t>Click to edit Master title style</a:t>
            </a:r>
          </a:p>
        </p:txBody>
      </p:sp>
      <p:sp>
        <p:nvSpPr>
          <p:cNvPr id="5" name="Slide Number Placeholder 5"/>
          <p:cNvSpPr txBox="1">
            <a:spLocks/>
          </p:cNvSpPr>
          <p:nvPr userDrawn="1"/>
        </p:nvSpPr>
        <p:spPr>
          <a:xfrm>
            <a:off x="9921939" y="6538887"/>
            <a:ext cx="2133600" cy="273844"/>
          </a:xfrm>
          <a:prstGeom prst="rect">
            <a:avLst/>
          </a:prstGeom>
        </p:spPr>
        <p:txBody>
          <a:bodyPr vert="horz" lIns="0" tIns="0" rIns="0" bIns="0" rtlCol="0" anchor="ctr"/>
          <a:lstStyle>
            <a:defPPr>
              <a:defRPr lang="en-US"/>
            </a:defPPr>
            <a:lvl1pPr algn="r" rtl="0" eaLnBrk="0" fontAlgn="base" hangingPunct="0">
              <a:spcBef>
                <a:spcPct val="0"/>
              </a:spcBef>
              <a:spcAft>
                <a:spcPct val="0"/>
              </a:spcAft>
              <a:defRPr sz="800" kern="1200">
                <a:solidFill>
                  <a:schemeClr val="bg1"/>
                </a:solidFill>
                <a:latin typeface="+mn-lt"/>
                <a:ea typeface="+mn-ea"/>
                <a:cs typeface="Intel Clear"/>
              </a:defRPr>
            </a:lvl1pPr>
            <a:lvl2pPr marL="4572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5pPr>
            <a:lvl6pPr marL="2286000" algn="l" defTabSz="914400" rtl="0" eaLnBrk="1" latinLnBrk="0" hangingPunct="1">
              <a:defRPr sz="2400" kern="1200">
                <a:solidFill>
                  <a:schemeClr val="tx1"/>
                </a:solidFill>
                <a:latin typeface="Verdana" panose="020B0604030504040204" pitchFamily="34" charset="0"/>
                <a:ea typeface="+mn-ea"/>
                <a:cs typeface="+mn-cs"/>
              </a:defRPr>
            </a:lvl6pPr>
            <a:lvl7pPr marL="2743200" algn="l" defTabSz="914400" rtl="0" eaLnBrk="1" latinLnBrk="0" hangingPunct="1">
              <a:defRPr sz="2400" kern="1200">
                <a:solidFill>
                  <a:schemeClr val="tx1"/>
                </a:solidFill>
                <a:latin typeface="Verdana" panose="020B0604030504040204" pitchFamily="34" charset="0"/>
                <a:ea typeface="+mn-ea"/>
                <a:cs typeface="+mn-cs"/>
              </a:defRPr>
            </a:lvl7pPr>
            <a:lvl8pPr marL="3200400" algn="l" defTabSz="914400" rtl="0" eaLnBrk="1" latinLnBrk="0" hangingPunct="1">
              <a:defRPr sz="2400" kern="1200">
                <a:solidFill>
                  <a:schemeClr val="tx1"/>
                </a:solidFill>
                <a:latin typeface="Verdana" panose="020B0604030504040204" pitchFamily="34" charset="0"/>
                <a:ea typeface="+mn-ea"/>
                <a:cs typeface="+mn-cs"/>
              </a:defRPr>
            </a:lvl8pPr>
            <a:lvl9pPr marL="3657600" algn="l" defTabSz="914400" rtl="0" eaLnBrk="1" latinLnBrk="0" hangingPunct="1">
              <a:defRPr sz="2400" kern="1200">
                <a:solidFill>
                  <a:schemeClr val="tx1"/>
                </a:solidFill>
                <a:latin typeface="Verdana" panose="020B0604030504040204" pitchFamily="34" charset="0"/>
                <a:ea typeface="+mn-ea"/>
                <a:cs typeface="+mn-cs"/>
              </a:defRPr>
            </a:lvl9pPr>
          </a:lstStyle>
          <a:p>
            <a:pPr defTabSz="457200"/>
            <a:fld id="{EE2556C5-CE8C-6547-B838-EA80C61A4AF7}" type="slidenum">
              <a:rPr lang="en-US" smtClean="0">
                <a:solidFill>
                  <a:prstClr val="white"/>
                </a:solidFill>
              </a:rPr>
              <a:pPr defTabSz="457200"/>
              <a:t>‹#›</a:t>
            </a:fld>
            <a:endParaRPr lang="en-US" dirty="0">
              <a:solidFill>
                <a:prstClr val="white"/>
              </a:solidFill>
            </a:endParaRPr>
          </a:p>
        </p:txBody>
      </p:sp>
    </p:spTree>
    <p:extLst>
      <p:ext uri="{BB962C8B-B14F-4D97-AF65-F5344CB8AC3E}">
        <p14:creationId xmlns:p14="http://schemas.microsoft.com/office/powerpoint/2010/main" val="155092796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512064" y="1316726"/>
            <a:ext cx="11277600" cy="5107865"/>
          </a:xfrm>
        </p:spPr>
        <p:txBody>
          <a:bodyPr/>
          <a:lstStyle>
            <a:lvl1pPr algn="l" defTabSz="814388" rtl="0" eaLnBrk="1" fontAlgn="base" hangingPunct="1">
              <a:lnSpc>
                <a:spcPct val="100000"/>
              </a:lnSpc>
              <a:spcBef>
                <a:spcPts val="1200"/>
              </a:spcBef>
              <a:spcAft>
                <a:spcPct val="0"/>
              </a:spcAft>
              <a:buClr>
                <a:schemeClr val="accent1"/>
              </a:buClr>
              <a:buSzPct val="100000"/>
              <a:buFont typeface="Arial" pitchFamily="34" charset="0"/>
              <a:buNone/>
              <a:defRPr lang="de-DE" sz="1800" dirty="0" smtClean="0">
                <a:solidFill>
                  <a:schemeClr val="tx1"/>
                </a:solidFill>
                <a:latin typeface="+mn-lt"/>
                <a:ea typeface="+mn-ea"/>
                <a:cs typeface="+mn-cs"/>
              </a:defRPr>
            </a:lvl1pPr>
            <a:lvl2pPr marL="571500" indent="-228600">
              <a:buClrTx/>
              <a:buFontTx/>
              <a:buNone/>
              <a:defRPr lang="de-DE" sz="1600" dirty="0" smtClean="0">
                <a:solidFill>
                  <a:schemeClr val="tx1">
                    <a:lumMod val="65000"/>
                    <a:lumOff val="35000"/>
                  </a:schemeClr>
                </a:solidFill>
                <a:latin typeface="+mn-lt"/>
              </a:defRPr>
            </a:lvl2pPr>
            <a:lvl3pPr marL="685800" indent="-228600">
              <a:buClrTx/>
              <a:buFont typeface="Arial" pitchFamily="34" charset="0"/>
              <a:buChar char="•"/>
              <a:defRPr lang="de-DE" sz="1400" dirty="0" smtClean="0">
                <a:solidFill>
                  <a:schemeClr val="tx1">
                    <a:lumMod val="65000"/>
                    <a:lumOff val="35000"/>
                  </a:schemeClr>
                </a:solidFill>
                <a:latin typeface="+mn-lt"/>
              </a:defRPr>
            </a:lvl3pPr>
            <a:lvl4pPr marL="1028700" indent="-228600">
              <a:defRPr lang="de-DE" sz="1200" dirty="0" smtClean="0">
                <a:solidFill>
                  <a:schemeClr val="tx1">
                    <a:lumMod val="65000"/>
                    <a:lumOff val="35000"/>
                  </a:schemeClr>
                </a:solidFill>
                <a:latin typeface="+mn-lt"/>
              </a:defRPr>
            </a:lvl4pPr>
            <a:lvl5pPr marL="1371600" indent="-228600">
              <a:defRPr lang="en-US" sz="1000" dirty="0">
                <a:solidFill>
                  <a:schemeClr val="tx1">
                    <a:lumMod val="65000"/>
                    <a:lumOff val="35000"/>
                  </a:schemeClr>
                </a:solidFill>
                <a:latin typeface="+mn-lt"/>
              </a:defRPr>
            </a:lvl5pPr>
          </a:lstStyle>
          <a:p>
            <a:pPr lvl="0"/>
            <a:r>
              <a:rPr lang="de-DE" dirty="0"/>
              <a:t> Textmasterformate durch Klicken bearbeiten</a:t>
            </a:r>
          </a:p>
          <a:p>
            <a:pPr marL="342900" lvl="1" indent="-228600" algn="l" defTabSz="814388" rtl="0" eaLnBrk="1" fontAlgn="base" hangingPunct="1">
              <a:lnSpc>
                <a:spcPct val="100000"/>
              </a:lnSpc>
              <a:spcBef>
                <a:spcPts val="0"/>
              </a:spcBef>
              <a:spcAft>
                <a:spcPct val="0"/>
              </a:spcAft>
              <a:buClr>
                <a:schemeClr val="accent2"/>
              </a:buClr>
              <a:buFont typeface="Wingdings" pitchFamily="2" charset="2"/>
              <a:buChar char="§"/>
            </a:pPr>
            <a:r>
              <a:rPr lang="de-DE" dirty="0"/>
              <a:t>Zweite Ebene</a:t>
            </a:r>
          </a:p>
          <a:p>
            <a:pPr marL="685800" lvl="2" indent="-228600" algn="l" defTabSz="814388" rtl="0" eaLnBrk="1" fontAlgn="base" hangingPunct="1">
              <a:lnSpc>
                <a:spcPct val="100000"/>
              </a:lnSpc>
              <a:spcBef>
                <a:spcPts val="0"/>
              </a:spcBef>
              <a:spcAft>
                <a:spcPct val="0"/>
              </a:spcAft>
              <a:buClr>
                <a:schemeClr val="accent2"/>
              </a:buClr>
              <a:buFont typeface="Wingdings" pitchFamily="2" charset="2"/>
              <a:buChar char="§"/>
            </a:pPr>
            <a:r>
              <a:rPr lang="de-DE" dirty="0"/>
              <a:t>Dritte Ebene</a:t>
            </a:r>
          </a:p>
          <a:p>
            <a:pPr marL="1028700" lvl="3" indent="-228600" algn="l" defTabSz="814388" rtl="0" eaLnBrk="1" fontAlgn="base" hangingPunct="1">
              <a:lnSpc>
                <a:spcPct val="100000"/>
              </a:lnSpc>
              <a:spcBef>
                <a:spcPts val="0"/>
              </a:spcBef>
              <a:spcAft>
                <a:spcPct val="0"/>
              </a:spcAft>
              <a:buClr>
                <a:schemeClr val="accent2"/>
              </a:buClr>
              <a:buFont typeface="Wingdings" pitchFamily="2" charset="2"/>
              <a:buChar char="§"/>
            </a:pPr>
            <a:r>
              <a:rPr lang="de-DE" dirty="0"/>
              <a:t>Vierte Ebene</a:t>
            </a:r>
          </a:p>
          <a:p>
            <a:pPr marL="1371600" lvl="4" indent="-228600" algn="l" defTabSz="814388" rtl="0" eaLnBrk="1" fontAlgn="base" hangingPunct="1">
              <a:lnSpc>
                <a:spcPct val="100000"/>
              </a:lnSpc>
              <a:spcBef>
                <a:spcPts val="0"/>
              </a:spcBef>
              <a:spcAft>
                <a:spcPct val="0"/>
              </a:spcAft>
              <a:buClr>
                <a:schemeClr val="accent2"/>
              </a:buClr>
              <a:buFont typeface="Arial" charset="0"/>
              <a:buChar char="–"/>
            </a:pPr>
            <a:r>
              <a:rPr lang="de-DE" dirty="0"/>
              <a:t>Fünfte Ebene</a:t>
            </a:r>
            <a:endParaRPr lang="en-US" dirty="0"/>
          </a:p>
        </p:txBody>
      </p:sp>
      <p:sp>
        <p:nvSpPr>
          <p:cNvPr id="10" name="Title 9"/>
          <p:cNvSpPr>
            <a:spLocks noGrp="1"/>
          </p:cNvSpPr>
          <p:nvPr>
            <p:ph type="title"/>
          </p:nvPr>
        </p:nvSpPr>
        <p:spPr>
          <a:xfrm>
            <a:off x="512064" y="548640"/>
            <a:ext cx="11277600" cy="612648"/>
          </a:xfrm>
          <a:prstGeom prst="rect">
            <a:avLst/>
          </a:prstGeom>
        </p:spPr>
        <p:txBody>
          <a:bodyPr anchor="ctr"/>
          <a:lstStyle>
            <a:lvl1pPr algn="l">
              <a:defRPr sz="3200" b="1" baseline="0">
                <a:solidFill>
                  <a:srgbClr val="A20023"/>
                </a:solidFill>
              </a:defRPr>
            </a:lvl1pPr>
          </a:lstStyle>
          <a:p>
            <a:r>
              <a:rPr lang="en-US" dirty="0"/>
              <a:t>Click to edit Master title style</a:t>
            </a:r>
          </a:p>
        </p:txBody>
      </p:sp>
      <p:sp>
        <p:nvSpPr>
          <p:cNvPr id="7" name="TextBox 6"/>
          <p:cNvSpPr txBox="1"/>
          <p:nvPr userDrawn="1"/>
        </p:nvSpPr>
        <p:spPr>
          <a:xfrm>
            <a:off x="6096000" y="6571769"/>
            <a:ext cx="6090455" cy="307777"/>
          </a:xfrm>
          <a:prstGeom prst="rect">
            <a:avLst/>
          </a:prstGeom>
          <a:noFill/>
        </p:spPr>
        <p:txBody>
          <a:bodyPr wrap="square" rtlCol="0">
            <a:spAutoFit/>
          </a:bodyPr>
          <a:lstStyle/>
          <a:p>
            <a:pPr algn="r" defTabSz="457200"/>
            <a:r>
              <a:rPr lang="en-US" sz="1400" b="1" i="1" dirty="0">
                <a:solidFill>
                  <a:srgbClr val="EEB7B1"/>
                </a:solidFill>
              </a:rPr>
              <a:t>An Educated Customer is a Confident Customer</a:t>
            </a:r>
          </a:p>
        </p:txBody>
      </p:sp>
    </p:spTree>
    <p:extLst>
      <p:ext uri="{BB962C8B-B14F-4D97-AF65-F5344CB8AC3E}">
        <p14:creationId xmlns:p14="http://schemas.microsoft.com/office/powerpoint/2010/main" val="767246553"/>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3" name="Title 2"/>
          <p:cNvSpPr>
            <a:spLocks noGrp="1"/>
          </p:cNvSpPr>
          <p:nvPr>
            <p:ph type="title"/>
          </p:nvPr>
        </p:nvSpPr>
        <p:spPr>
          <a:xfrm>
            <a:off x="882880" y="356184"/>
            <a:ext cx="10426240" cy="424732"/>
          </a:xfrm>
          <a:noFill/>
        </p:spPr>
        <p:txBody>
          <a:bodyPr wrap="square" rtlCol="0" anchor="t">
            <a:spAutoFit/>
          </a:bodyPr>
          <a:lstStyle>
            <a:lvl1pPr algn="ctr">
              <a:defRPr lang="en-US" b="1" dirty="0">
                <a:solidFill>
                  <a:schemeClr val="bg2">
                    <a:lumMod val="50000"/>
                    <a:lumOff val="50000"/>
                  </a:schemeClr>
                </a:solidFill>
                <a:latin typeface="+mn-lt"/>
                <a:ea typeface="+mn-ea"/>
              </a:defRPr>
            </a:lvl1pPr>
          </a:lstStyle>
          <a:p>
            <a:pPr marL="0" lvl="0" algn="ctr"/>
            <a:r>
              <a:rPr lang="en-US" dirty="0"/>
              <a:t>Click to edit Master title style</a:t>
            </a:r>
          </a:p>
        </p:txBody>
      </p:sp>
    </p:spTree>
    <p:extLst>
      <p:ext uri="{BB962C8B-B14F-4D97-AF65-F5344CB8AC3E}">
        <p14:creationId xmlns:p14="http://schemas.microsoft.com/office/powerpoint/2010/main" val="369776896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3" name="Title 2"/>
          <p:cNvSpPr>
            <a:spLocks noGrp="1"/>
          </p:cNvSpPr>
          <p:nvPr>
            <p:ph type="title"/>
          </p:nvPr>
        </p:nvSpPr>
        <p:spPr>
          <a:xfrm>
            <a:off x="882880" y="356184"/>
            <a:ext cx="10426240" cy="424732"/>
          </a:xfrm>
          <a:noFill/>
        </p:spPr>
        <p:txBody>
          <a:bodyPr wrap="square" rtlCol="0" anchor="t">
            <a:spAutoFit/>
          </a:bodyPr>
          <a:lstStyle>
            <a:lvl1pPr algn="ctr">
              <a:defRPr lang="en-US" b="1" dirty="0">
                <a:solidFill>
                  <a:schemeClr val="bg2">
                    <a:lumMod val="50000"/>
                    <a:lumOff val="50000"/>
                  </a:schemeClr>
                </a:solidFill>
                <a:latin typeface="+mn-lt"/>
                <a:ea typeface="+mn-ea"/>
              </a:defRPr>
            </a:lvl1pPr>
          </a:lstStyle>
          <a:p>
            <a:pPr marL="0" lvl="0" algn="ctr"/>
            <a:r>
              <a:rPr lang="en-US" dirty="0"/>
              <a:t>Click to edit Master title style</a:t>
            </a:r>
          </a:p>
        </p:txBody>
      </p:sp>
    </p:spTree>
    <p:extLst>
      <p:ext uri="{BB962C8B-B14F-4D97-AF65-F5344CB8AC3E}">
        <p14:creationId xmlns:p14="http://schemas.microsoft.com/office/powerpoint/2010/main" val="190389461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6" name="Text Placeholder 2"/>
          <p:cNvSpPr>
            <a:spLocks noGrp="1"/>
          </p:cNvSpPr>
          <p:nvPr>
            <p:ph type="body" idx="1"/>
          </p:nvPr>
        </p:nvSpPr>
        <p:spPr>
          <a:xfrm>
            <a:off x="477900" y="1201663"/>
            <a:ext cx="5158316" cy="823912"/>
          </a:xfrm>
        </p:spPr>
        <p:txBody>
          <a:bodyPr anchor="b"/>
          <a:lstStyle>
            <a:lvl1pPr marL="0" indent="0">
              <a:buNone/>
              <a:defRPr sz="2400" b="1">
                <a:solidFill>
                  <a:srgbClr val="0860A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7" name="Content Placeholder 3"/>
          <p:cNvSpPr>
            <a:spLocks noGrp="1"/>
          </p:cNvSpPr>
          <p:nvPr>
            <p:ph sz="half" idx="2"/>
          </p:nvPr>
        </p:nvSpPr>
        <p:spPr>
          <a:xfrm>
            <a:off x="477900" y="2081330"/>
            <a:ext cx="5158316" cy="4276608"/>
          </a:xfrm>
        </p:spPr>
        <p:txBody>
          <a:bodyPr/>
          <a:lstStyle>
            <a:lvl1pPr>
              <a:defRPr>
                <a:solidFill>
                  <a:srgbClr val="0860A8"/>
                </a:solidFill>
              </a:defRPr>
            </a:lvl1pPr>
            <a:lvl2pPr>
              <a:defRPr>
                <a:solidFill>
                  <a:srgbClr val="0860A8"/>
                </a:solidFill>
              </a:defRPr>
            </a:lvl2pPr>
            <a:lvl3pPr>
              <a:defRPr>
                <a:solidFill>
                  <a:srgbClr val="0860A8"/>
                </a:solidFill>
              </a:defRPr>
            </a:lvl3pPr>
            <a:lvl4pPr>
              <a:defRPr>
                <a:solidFill>
                  <a:srgbClr val="0860A8"/>
                </a:solidFill>
              </a:defRPr>
            </a:lvl4pPr>
            <a:lvl5pPr>
              <a:defRPr>
                <a:solidFill>
                  <a:srgbClr val="0860A8"/>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p:cNvSpPr>
            <a:spLocks noGrp="1"/>
          </p:cNvSpPr>
          <p:nvPr>
            <p:ph type="body" idx="10"/>
          </p:nvPr>
        </p:nvSpPr>
        <p:spPr>
          <a:xfrm>
            <a:off x="5938274" y="1209099"/>
            <a:ext cx="5158316" cy="823912"/>
          </a:xfrm>
        </p:spPr>
        <p:txBody>
          <a:bodyPr anchor="b"/>
          <a:lstStyle>
            <a:lvl1pPr marL="0" indent="0">
              <a:buNone/>
              <a:defRPr sz="2400" b="1">
                <a:solidFill>
                  <a:srgbClr val="0860A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9" name="Content Placeholder 3"/>
          <p:cNvSpPr>
            <a:spLocks noGrp="1"/>
          </p:cNvSpPr>
          <p:nvPr>
            <p:ph sz="half" idx="11"/>
          </p:nvPr>
        </p:nvSpPr>
        <p:spPr>
          <a:xfrm>
            <a:off x="5938274" y="2088766"/>
            <a:ext cx="5158316" cy="4276608"/>
          </a:xfrm>
        </p:spPr>
        <p:txBody>
          <a:bodyPr/>
          <a:lstStyle>
            <a:lvl1pPr>
              <a:defRPr>
                <a:solidFill>
                  <a:srgbClr val="0860A8"/>
                </a:solidFill>
              </a:defRPr>
            </a:lvl1pPr>
            <a:lvl2pPr>
              <a:defRPr>
                <a:solidFill>
                  <a:srgbClr val="0860A8"/>
                </a:solidFill>
              </a:defRPr>
            </a:lvl2pPr>
            <a:lvl3pPr>
              <a:defRPr>
                <a:solidFill>
                  <a:srgbClr val="0860A8"/>
                </a:solidFill>
              </a:defRPr>
            </a:lvl3pPr>
            <a:lvl4pPr>
              <a:defRPr>
                <a:solidFill>
                  <a:srgbClr val="0860A8"/>
                </a:solidFill>
              </a:defRPr>
            </a:lvl4pPr>
            <a:lvl5pPr>
              <a:defRPr>
                <a:solidFill>
                  <a:srgbClr val="0860A8"/>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p:cNvSpPr>
            <a:spLocks noGrp="1"/>
          </p:cNvSpPr>
          <p:nvPr>
            <p:ph type="title"/>
          </p:nvPr>
        </p:nvSpPr>
        <p:spPr>
          <a:xfrm>
            <a:off x="302682" y="207734"/>
            <a:ext cx="10983383" cy="889000"/>
          </a:xfrm>
          <a:prstGeom prst="rect">
            <a:avLst/>
          </a:prstGeom>
        </p:spPr>
        <p:txBody>
          <a:bodyPr/>
          <a:lstStyle>
            <a:lvl1pPr>
              <a:defRPr sz="2800"/>
            </a:lvl1pPr>
          </a:lstStyle>
          <a:p>
            <a:r>
              <a:rPr lang="en-US" dirty="0"/>
              <a:t>Click to edit Master title style</a:t>
            </a:r>
          </a:p>
        </p:txBody>
      </p:sp>
      <p:sp>
        <p:nvSpPr>
          <p:cNvPr id="10" name="Slide Number Placeholder 5"/>
          <p:cNvSpPr>
            <a:spLocks noGrp="1"/>
          </p:cNvSpPr>
          <p:nvPr>
            <p:ph type="sldNum" sz="quarter" idx="4"/>
          </p:nvPr>
        </p:nvSpPr>
        <p:spPr>
          <a:xfrm>
            <a:off x="9921939" y="6538887"/>
            <a:ext cx="2133600" cy="273844"/>
          </a:xfrm>
          <a:prstGeom prst="rect">
            <a:avLst/>
          </a:prstGeom>
        </p:spPr>
        <p:txBody>
          <a:bodyPr vert="horz" lIns="0" tIns="0" rIns="0" bIns="0" rtlCol="0" anchor="ctr"/>
          <a:lstStyle>
            <a:lvl1pPr algn="r">
              <a:defRPr sz="800">
                <a:solidFill>
                  <a:schemeClr val="bg1"/>
                </a:solidFill>
                <a:latin typeface="+mn-lt"/>
                <a:cs typeface="Intel Clear"/>
              </a:defRPr>
            </a:lvl1pPr>
          </a:lstStyle>
          <a:p>
            <a:pPr defTabSz="457200"/>
            <a:fld id="{EE2556C5-CE8C-6547-B838-EA80C61A4AF7}" type="slidenum">
              <a:rPr lang="en-US" smtClean="0">
                <a:solidFill>
                  <a:prstClr val="white"/>
                </a:solidFill>
              </a:rPr>
              <a:pPr defTabSz="457200"/>
              <a:t>‹#›</a:t>
            </a:fld>
            <a:endParaRPr lang="en-US" dirty="0">
              <a:solidFill>
                <a:prstClr val="white"/>
              </a:solidFill>
            </a:endParaRPr>
          </a:p>
        </p:txBody>
      </p:sp>
    </p:spTree>
    <p:extLst>
      <p:ext uri="{BB962C8B-B14F-4D97-AF65-F5344CB8AC3E}">
        <p14:creationId xmlns:p14="http://schemas.microsoft.com/office/powerpoint/2010/main" val="92118788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3" name="Title 2"/>
          <p:cNvSpPr>
            <a:spLocks noGrp="1"/>
          </p:cNvSpPr>
          <p:nvPr>
            <p:ph type="title"/>
          </p:nvPr>
        </p:nvSpPr>
        <p:spPr>
          <a:xfrm>
            <a:off x="882880" y="356184"/>
            <a:ext cx="10426240" cy="424732"/>
          </a:xfrm>
          <a:noFill/>
        </p:spPr>
        <p:txBody>
          <a:bodyPr wrap="square" rtlCol="0" anchor="t">
            <a:spAutoFit/>
          </a:bodyPr>
          <a:lstStyle>
            <a:lvl1pPr algn="ctr">
              <a:defRPr lang="en-US" b="1" dirty="0">
                <a:solidFill>
                  <a:schemeClr val="bg2">
                    <a:lumMod val="50000"/>
                    <a:lumOff val="50000"/>
                  </a:schemeClr>
                </a:solidFill>
                <a:latin typeface="+mn-lt"/>
                <a:ea typeface="+mn-ea"/>
              </a:defRPr>
            </a:lvl1pPr>
          </a:lstStyle>
          <a:p>
            <a:pPr marL="0" lvl="0" algn="ctr"/>
            <a:r>
              <a:rPr lang="en-US" dirty="0"/>
              <a:t>Click to edit Master title style</a:t>
            </a:r>
          </a:p>
        </p:txBody>
      </p:sp>
    </p:spTree>
    <p:extLst>
      <p:ext uri="{BB962C8B-B14F-4D97-AF65-F5344CB8AC3E}">
        <p14:creationId xmlns:p14="http://schemas.microsoft.com/office/powerpoint/2010/main" val="279903906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Module Title">
    <p:spTree>
      <p:nvGrpSpPr>
        <p:cNvPr id="1" name=""/>
        <p:cNvGrpSpPr/>
        <p:nvPr/>
      </p:nvGrpSpPr>
      <p:grpSpPr>
        <a:xfrm>
          <a:off x="0" y="0"/>
          <a:ext cx="0" cy="0"/>
          <a:chOff x="0" y="0"/>
          <a:chExt cx="0" cy="0"/>
        </a:xfrm>
      </p:grpSpPr>
      <p:sp>
        <p:nvSpPr>
          <p:cNvPr id="4" name="Rectangle 3"/>
          <p:cNvSpPr/>
          <p:nvPr/>
        </p:nvSpPr>
        <p:spPr>
          <a:xfrm>
            <a:off x="0" y="5016996"/>
            <a:ext cx="12192000" cy="202104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900">
              <a:solidFill>
                <a:prstClr val="white"/>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61702" y="5686632"/>
            <a:ext cx="1668597" cy="340886"/>
          </a:xfrm>
          <a:prstGeom prst="rect">
            <a:avLst/>
          </a:prstGeom>
        </p:spPr>
      </p:pic>
      <p:pic>
        <p:nvPicPr>
          <p:cNvPr id="5" name="Picture Placeholder 2" descr="photo-1428677361686-f9d23be145c9.jpg"/>
          <p:cNvPicPr>
            <a:picLocks noChangeAspect="1"/>
          </p:cNvPicPr>
          <p:nvPr/>
        </p:nvPicPr>
        <p:blipFill>
          <a:blip r:embed="rId3" cstate="email">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21000" b="21000"/>
          <a:stretch>
            <a:fillRect/>
          </a:stretch>
        </p:blipFill>
        <p:spPr>
          <a:xfrm>
            <a:off x="0" y="1"/>
            <a:ext cx="12192000" cy="4836958"/>
          </a:xfrm>
          <a:prstGeom prst="rect">
            <a:avLst/>
          </a:prstGeom>
        </p:spPr>
      </p:pic>
      <p:sp>
        <p:nvSpPr>
          <p:cNvPr id="6" name="Rectangle 5"/>
          <p:cNvSpPr/>
          <p:nvPr/>
        </p:nvSpPr>
        <p:spPr>
          <a:xfrm>
            <a:off x="0" y="1"/>
            <a:ext cx="12192000" cy="4836958"/>
          </a:xfrm>
          <a:prstGeom prst="rect">
            <a:avLst/>
          </a:prstGeom>
          <a:gradFill flip="none" rotWithShape="1">
            <a:gsLst>
              <a:gs pos="0">
                <a:srgbClr val="0070C0">
                  <a:alpha val="80000"/>
                  <a:lumMod val="50000"/>
                </a:srgbClr>
              </a:gs>
              <a:gs pos="100000">
                <a:srgbClr val="0070C0">
                  <a:alpha val="80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lIns="121899" tIns="60950" rIns="121899" bIns="60950" rtlCol="0" anchor="ctr"/>
          <a:lstStyle/>
          <a:p>
            <a:pPr algn="ctr" defTabSz="457200"/>
            <a:endParaRPr lang="en-US" sz="900" dirty="0">
              <a:solidFill>
                <a:prstClr val="white"/>
              </a:solidFill>
            </a:endParaRPr>
          </a:p>
        </p:txBody>
      </p:sp>
      <p:sp>
        <p:nvSpPr>
          <p:cNvPr id="8" name="Rectangle 7"/>
          <p:cNvSpPr/>
          <p:nvPr/>
        </p:nvSpPr>
        <p:spPr>
          <a:xfrm>
            <a:off x="0" y="5016996"/>
            <a:ext cx="12192000" cy="202104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61702" y="5686632"/>
            <a:ext cx="1668597" cy="340886"/>
          </a:xfrm>
          <a:prstGeom prst="rect">
            <a:avLst/>
          </a:prstGeom>
        </p:spPr>
      </p:pic>
      <p:pic>
        <p:nvPicPr>
          <p:cNvPr id="10" name="Picture Placeholder 2" descr="photo-1428677361686-f9d23be145c9.jpg"/>
          <p:cNvPicPr>
            <a:picLocks noChangeAspect="1"/>
          </p:cNvPicPr>
          <p:nvPr/>
        </p:nvPicPr>
        <p:blipFill>
          <a:blip r:embed="rId3" cstate="email">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21000" b="21000"/>
          <a:stretch>
            <a:fillRect/>
          </a:stretch>
        </p:blipFill>
        <p:spPr>
          <a:xfrm>
            <a:off x="0" y="1"/>
            <a:ext cx="12192000" cy="4836958"/>
          </a:xfrm>
          <a:prstGeom prst="rect">
            <a:avLst/>
          </a:prstGeom>
        </p:spPr>
      </p:pic>
      <p:sp>
        <p:nvSpPr>
          <p:cNvPr id="11" name="Rectangle 10"/>
          <p:cNvSpPr/>
          <p:nvPr/>
        </p:nvSpPr>
        <p:spPr>
          <a:xfrm>
            <a:off x="0" y="1"/>
            <a:ext cx="12192000" cy="4836958"/>
          </a:xfrm>
          <a:prstGeom prst="rect">
            <a:avLst/>
          </a:prstGeom>
          <a:gradFill flip="none" rotWithShape="1">
            <a:gsLst>
              <a:gs pos="0">
                <a:srgbClr val="0070C0">
                  <a:alpha val="80000"/>
                  <a:lumMod val="50000"/>
                </a:srgbClr>
              </a:gs>
              <a:gs pos="100000">
                <a:srgbClr val="0070C0">
                  <a:alpha val="80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lIns="121899" tIns="60950" rIns="121899" bIns="60950" rtlCol="0" anchor="ctr"/>
          <a:lstStyle/>
          <a:p>
            <a:pPr algn="ctr" defTabSz="457200"/>
            <a:endParaRPr lang="en-US" dirty="0">
              <a:solidFill>
                <a:prstClr val="white"/>
              </a:solidFill>
            </a:endParaRPr>
          </a:p>
        </p:txBody>
      </p:sp>
      <p:sp>
        <p:nvSpPr>
          <p:cNvPr id="15" name="Text Placeholder 14"/>
          <p:cNvSpPr>
            <a:spLocks noGrp="1"/>
          </p:cNvSpPr>
          <p:nvPr>
            <p:ph type="body" sz="quarter" idx="13" hasCustomPrompt="1"/>
          </p:nvPr>
        </p:nvSpPr>
        <p:spPr>
          <a:xfrm>
            <a:off x="1386901" y="3505165"/>
            <a:ext cx="7764897" cy="546862"/>
          </a:xfrm>
        </p:spPr>
        <p:txBody>
          <a:bodyPr>
            <a:noAutofit/>
          </a:bodyPr>
          <a:lstStyle>
            <a:lvl1pPr>
              <a:defRPr sz="2400">
                <a:solidFill>
                  <a:schemeClr val="bg1"/>
                </a:solidFill>
                <a:latin typeface="Arial" panose="020B0604020202020204" pitchFamily="34" charset="0"/>
                <a:cs typeface="Arial" panose="020B0604020202020204" pitchFamily="34" charset="0"/>
              </a:defRPr>
            </a:lvl1pPr>
            <a:lvl2pPr>
              <a:defRPr sz="2400">
                <a:latin typeface="Lato Light" panose="020F0302020204030203"/>
              </a:defRPr>
            </a:lvl2pPr>
            <a:lvl3pPr>
              <a:defRPr sz="2400">
                <a:latin typeface="Lato Light" panose="020F0302020204030203"/>
              </a:defRPr>
            </a:lvl3pPr>
            <a:lvl4pPr>
              <a:defRPr sz="2400">
                <a:latin typeface="Lato Light" panose="020F0302020204030203"/>
              </a:defRPr>
            </a:lvl4pPr>
            <a:lvl5pPr>
              <a:defRPr sz="2400">
                <a:latin typeface="Lato Light" panose="020F0302020204030203"/>
              </a:defRPr>
            </a:lvl5pPr>
          </a:lstStyle>
          <a:p>
            <a:pPr lvl="0"/>
            <a:r>
              <a:rPr lang="en-US" dirty="0"/>
              <a:t>Course Title</a:t>
            </a:r>
          </a:p>
        </p:txBody>
      </p:sp>
      <p:sp>
        <p:nvSpPr>
          <p:cNvPr id="17" name="Text Placeholder 16"/>
          <p:cNvSpPr>
            <a:spLocks noGrp="1"/>
          </p:cNvSpPr>
          <p:nvPr>
            <p:ph type="body" sz="quarter" idx="14" hasCustomPrompt="1"/>
          </p:nvPr>
        </p:nvSpPr>
        <p:spPr>
          <a:xfrm>
            <a:off x="1386901" y="1238183"/>
            <a:ext cx="9451562" cy="1998794"/>
          </a:xfrm>
        </p:spPr>
        <p:txBody>
          <a:bodyPr>
            <a:noAutofit/>
          </a:bodyPr>
          <a:lstStyle>
            <a:lvl1pPr>
              <a:lnSpc>
                <a:spcPct val="100000"/>
              </a:lnSpc>
              <a:spcBef>
                <a:spcPts val="0"/>
              </a:spcBef>
              <a:defRPr sz="6000" b="1" baseline="0">
                <a:solidFill>
                  <a:schemeClr val="bg1"/>
                </a:solidFill>
                <a:latin typeface="Arial" panose="020B0604020202020204" pitchFamily="34" charset="0"/>
                <a:ea typeface="Lato Black" panose="020F0502020204030203" pitchFamily="34" charset="0"/>
                <a:cs typeface="Arial" panose="020B0604020202020204" pitchFamily="34" charset="0"/>
              </a:defRPr>
            </a:lvl1pPr>
          </a:lstStyle>
          <a:p>
            <a:pPr lvl="0"/>
            <a:r>
              <a:rPr lang="en-US" dirty="0"/>
              <a:t>Module #: </a:t>
            </a:r>
            <a:br>
              <a:rPr lang="en-US" dirty="0"/>
            </a:br>
            <a:r>
              <a:rPr lang="en-US" dirty="0"/>
              <a:t>Module Title Here</a:t>
            </a:r>
          </a:p>
        </p:txBody>
      </p:sp>
    </p:spTree>
    <p:extLst>
      <p:ext uri="{BB962C8B-B14F-4D97-AF65-F5344CB8AC3E}">
        <p14:creationId xmlns:p14="http://schemas.microsoft.com/office/powerpoint/2010/main" val="38847521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theme" Target="../theme/theme2.xml"/><Relationship Id="rId3" Type="http://schemas.openxmlformats.org/officeDocument/2006/relationships/slideLayout" Target="../slideLayouts/slideLayout53.xml"/><Relationship Id="rId21" Type="http://schemas.openxmlformats.org/officeDocument/2006/relationships/slideLayout" Target="../slideLayouts/slideLayout71.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slideLayout" Target="../slideLayouts/slideLayout75.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 Id="rId27" Type="http://schemas.openxmlformats.org/officeDocument/2006/relationships/image" Target="../media/image7.gi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3" Type="http://schemas.openxmlformats.org/officeDocument/2006/relationships/slideLayout" Target="../slideLayouts/slideLayout78.xml"/><Relationship Id="rId21" Type="http://schemas.openxmlformats.org/officeDocument/2006/relationships/slideLayout" Target="../slideLayouts/slideLayout96.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5" Type="http://schemas.openxmlformats.org/officeDocument/2006/relationships/image" Target="../media/image7.gif"/><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slideLayout" Target="../slideLayouts/slideLayout95.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24" Type="http://schemas.openxmlformats.org/officeDocument/2006/relationships/theme" Target="../theme/theme3.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23" Type="http://schemas.openxmlformats.org/officeDocument/2006/relationships/slideLayout" Target="../slideLayouts/slideLayout98.xml"/><Relationship Id="rId10" Type="http://schemas.openxmlformats.org/officeDocument/2006/relationships/slideLayout" Target="../slideLayouts/slideLayout85.xml"/><Relationship Id="rId19" Type="http://schemas.openxmlformats.org/officeDocument/2006/relationships/slideLayout" Target="../slideLayouts/slideLayout94.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slideLayout" Target="../slideLayouts/slideLayout9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18" Type="http://schemas.openxmlformats.org/officeDocument/2006/relationships/slideLayout" Target="../slideLayouts/slideLayout116.xml"/><Relationship Id="rId26" Type="http://schemas.openxmlformats.org/officeDocument/2006/relationships/slideLayout" Target="../slideLayouts/slideLayout124.xml"/><Relationship Id="rId3" Type="http://schemas.openxmlformats.org/officeDocument/2006/relationships/slideLayout" Target="../slideLayouts/slideLayout101.xml"/><Relationship Id="rId21" Type="http://schemas.openxmlformats.org/officeDocument/2006/relationships/slideLayout" Target="../slideLayouts/slideLayout119.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5" Type="http://schemas.openxmlformats.org/officeDocument/2006/relationships/slideLayout" Target="../slideLayouts/slideLayout123.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20" Type="http://schemas.openxmlformats.org/officeDocument/2006/relationships/slideLayout" Target="../slideLayouts/slideLayout118.xml"/><Relationship Id="rId29" Type="http://schemas.openxmlformats.org/officeDocument/2006/relationships/theme" Target="../theme/theme4.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24" Type="http://schemas.openxmlformats.org/officeDocument/2006/relationships/slideLayout" Target="../slideLayouts/slideLayout122.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23" Type="http://schemas.openxmlformats.org/officeDocument/2006/relationships/slideLayout" Target="../slideLayouts/slideLayout121.xml"/><Relationship Id="rId28" Type="http://schemas.openxmlformats.org/officeDocument/2006/relationships/slideLayout" Target="../slideLayouts/slideLayout126.xml"/><Relationship Id="rId10" Type="http://schemas.openxmlformats.org/officeDocument/2006/relationships/slideLayout" Target="../slideLayouts/slideLayout108.xml"/><Relationship Id="rId19" Type="http://schemas.openxmlformats.org/officeDocument/2006/relationships/slideLayout" Target="../slideLayouts/slideLayout117.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 Id="rId22" Type="http://schemas.openxmlformats.org/officeDocument/2006/relationships/slideLayout" Target="../slideLayouts/slideLayout120.xml"/><Relationship Id="rId27" Type="http://schemas.openxmlformats.org/officeDocument/2006/relationships/slideLayout" Target="../slideLayouts/slideLayout125.xml"/><Relationship Id="rId30" Type="http://schemas.openxmlformats.org/officeDocument/2006/relationships/image" Target="../media/image7.gif"/></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image" Target="../media/image12.png"/><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5.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p:txBody>
      </p:sp>
      <p:sp>
        <p:nvSpPr>
          <p:cNvPr id="4" name="Footer Placeholder 3"/>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FAST LANE</a:t>
            </a:r>
          </a:p>
        </p:txBody>
      </p:sp>
    </p:spTree>
    <p:extLst>
      <p:ext uri="{BB962C8B-B14F-4D97-AF65-F5344CB8AC3E}">
        <p14:creationId xmlns:p14="http://schemas.microsoft.com/office/powerpoint/2010/main" val="3779013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5" r:id="rId43"/>
    <p:sldLayoutId id="2147483708" r:id="rId44"/>
    <p:sldLayoutId id="2147483711" r:id="rId45"/>
    <p:sldLayoutId id="2147483713" r:id="rId46"/>
    <p:sldLayoutId id="2147483819" r:id="rId47"/>
    <p:sldLayoutId id="2147483822" r:id="rId48"/>
    <p:sldLayoutId id="2147483834" r:id="rId49"/>
    <p:sldLayoutId id="2147483835" r:id="rId50"/>
  </p:sldLayoutIdLst>
  <p:hf hdr="0" dt="0"/>
  <p:txStyles>
    <p:titleStyle>
      <a:lvl1pPr algn="ctr" defTabSz="609588" rtl="0" eaLnBrk="1" latinLnBrk="0" hangingPunct="1">
        <a:spcBef>
          <a:spcPct val="0"/>
        </a:spcBef>
        <a:buNone/>
        <a:defRPr sz="5333" b="0" i="0" kern="1200">
          <a:solidFill>
            <a:schemeClr val="tx1"/>
          </a:solidFill>
          <a:latin typeface="Open Sans"/>
          <a:ea typeface="+mj-ea"/>
          <a:cs typeface="Open Sans"/>
        </a:defRPr>
      </a:lvl1pPr>
    </p:titleStyle>
    <p:bodyStyle>
      <a:lvl1pPr marL="0" indent="0" algn="l" defTabSz="609588" rtl="0" eaLnBrk="1" latinLnBrk="0" hangingPunct="1">
        <a:lnSpc>
          <a:spcPct val="120000"/>
        </a:lnSpc>
        <a:spcBef>
          <a:spcPct val="20000"/>
        </a:spcBef>
        <a:buFont typeface="Arial"/>
        <a:buNone/>
        <a:defRPr sz="934" kern="1200">
          <a:solidFill>
            <a:schemeClr val="tx1"/>
          </a:solidFill>
          <a:latin typeface="Open Sans"/>
          <a:ea typeface="+mn-ea"/>
          <a:cs typeface="Open Sans"/>
        </a:defRPr>
      </a:lvl1pPr>
      <a:lvl2pPr marL="838183" indent="-228595" algn="l" defTabSz="609588" rtl="0" eaLnBrk="1" latinLnBrk="0" hangingPunct="1">
        <a:spcBef>
          <a:spcPct val="20000"/>
        </a:spcBef>
        <a:buFont typeface="Arial"/>
        <a:buChar char="•"/>
        <a:defRPr sz="1067" kern="1200">
          <a:solidFill>
            <a:schemeClr val="tx1"/>
          </a:solidFill>
          <a:latin typeface="Helvetica"/>
          <a:ea typeface="+mn-ea"/>
          <a:cs typeface="Helvetica"/>
        </a:defRPr>
      </a:lvl2pPr>
      <a:lvl3pPr marL="1447771" indent="-228595" algn="l" defTabSz="609588" rtl="0" eaLnBrk="1" latinLnBrk="0" hangingPunct="1">
        <a:spcBef>
          <a:spcPct val="20000"/>
        </a:spcBef>
        <a:buFont typeface="Arial"/>
        <a:buChar char="•"/>
        <a:defRPr sz="1067" kern="1200">
          <a:solidFill>
            <a:schemeClr val="tx1"/>
          </a:solidFill>
          <a:latin typeface="Helvetica"/>
          <a:ea typeface="+mn-ea"/>
          <a:cs typeface="Helvetica"/>
        </a:defRPr>
      </a:lvl3pPr>
      <a:lvl4pPr marL="2057359" indent="-228595" algn="l" defTabSz="609588" rtl="0" eaLnBrk="1" latinLnBrk="0" hangingPunct="1">
        <a:spcBef>
          <a:spcPct val="20000"/>
        </a:spcBef>
        <a:buFont typeface="Arial"/>
        <a:buChar char="•"/>
        <a:defRPr sz="1067" kern="1200">
          <a:solidFill>
            <a:schemeClr val="tx1"/>
          </a:solidFill>
          <a:latin typeface="Helvetica"/>
          <a:ea typeface="+mn-ea"/>
          <a:cs typeface="Helvetica"/>
        </a:defRPr>
      </a:lvl4pPr>
      <a:lvl5pPr marL="2666947" indent="-228595" algn="l" defTabSz="609588" rtl="0" eaLnBrk="1" latinLnBrk="0" hangingPunct="1">
        <a:spcBef>
          <a:spcPct val="20000"/>
        </a:spcBef>
        <a:buFont typeface="Arial"/>
        <a:buChar char="•"/>
        <a:defRPr sz="1067" kern="1200">
          <a:solidFill>
            <a:schemeClr val="tx1"/>
          </a:solidFill>
          <a:latin typeface="Helvetica"/>
          <a:ea typeface="+mn-ea"/>
          <a:cs typeface="Helvetica"/>
        </a:defRPr>
      </a:lvl5pPr>
      <a:lvl6pPr marL="3352733" indent="-304793" algn="l" defTabSz="609588" rtl="0" eaLnBrk="1" latinLnBrk="0" hangingPunct="1">
        <a:spcBef>
          <a:spcPct val="20000"/>
        </a:spcBef>
        <a:buFont typeface="Arial"/>
        <a:buChar char="•"/>
        <a:defRPr sz="2666" kern="1200">
          <a:solidFill>
            <a:schemeClr val="tx1"/>
          </a:solidFill>
          <a:latin typeface="+mn-lt"/>
          <a:ea typeface="+mn-ea"/>
          <a:cs typeface="+mn-cs"/>
        </a:defRPr>
      </a:lvl6pPr>
      <a:lvl7pPr marL="3962321" indent="-304793" algn="l" defTabSz="609588" rtl="0" eaLnBrk="1" latinLnBrk="0" hangingPunct="1">
        <a:spcBef>
          <a:spcPct val="20000"/>
        </a:spcBef>
        <a:buFont typeface="Arial"/>
        <a:buChar char="•"/>
        <a:defRPr sz="2666" kern="1200">
          <a:solidFill>
            <a:schemeClr val="tx1"/>
          </a:solidFill>
          <a:latin typeface="+mn-lt"/>
          <a:ea typeface="+mn-ea"/>
          <a:cs typeface="+mn-cs"/>
        </a:defRPr>
      </a:lvl7pPr>
      <a:lvl8pPr marL="4571909" indent="-304793" algn="l" defTabSz="609588" rtl="0" eaLnBrk="1" latinLnBrk="0" hangingPunct="1">
        <a:spcBef>
          <a:spcPct val="20000"/>
        </a:spcBef>
        <a:buFont typeface="Arial"/>
        <a:buChar char="•"/>
        <a:defRPr sz="2666" kern="1200">
          <a:solidFill>
            <a:schemeClr val="tx1"/>
          </a:solidFill>
          <a:latin typeface="+mn-lt"/>
          <a:ea typeface="+mn-ea"/>
          <a:cs typeface="+mn-cs"/>
        </a:defRPr>
      </a:lvl8pPr>
      <a:lvl9pPr marL="5181496" indent="-304793" algn="l" defTabSz="609588" rtl="0" eaLnBrk="1" latinLnBrk="0" hangingPunct="1">
        <a:spcBef>
          <a:spcPct val="20000"/>
        </a:spcBef>
        <a:buFont typeface="Arial"/>
        <a:buChar char="•"/>
        <a:defRPr sz="2666" kern="1200">
          <a:solidFill>
            <a:schemeClr val="tx1"/>
          </a:solidFill>
          <a:latin typeface="+mn-lt"/>
          <a:ea typeface="+mn-ea"/>
          <a:cs typeface="+mn-cs"/>
        </a:defRPr>
      </a:lvl9pPr>
    </p:bodyStyle>
    <p:otherStyle>
      <a:defPPr>
        <a:defRPr lang="en-US"/>
      </a:defPPr>
      <a:lvl1pPr marL="0" algn="l" defTabSz="609588" rtl="0" eaLnBrk="1" latinLnBrk="0" hangingPunct="1">
        <a:defRPr sz="2400" kern="1200">
          <a:solidFill>
            <a:schemeClr val="tx1"/>
          </a:solidFill>
          <a:latin typeface="+mn-lt"/>
          <a:ea typeface="+mn-ea"/>
          <a:cs typeface="+mn-cs"/>
        </a:defRPr>
      </a:lvl1pPr>
      <a:lvl2pPr marL="609588" algn="l" defTabSz="609588" rtl="0" eaLnBrk="1" latinLnBrk="0" hangingPunct="1">
        <a:defRPr sz="2400" kern="1200">
          <a:solidFill>
            <a:schemeClr val="tx1"/>
          </a:solidFill>
          <a:latin typeface="+mn-lt"/>
          <a:ea typeface="+mn-ea"/>
          <a:cs typeface="+mn-cs"/>
        </a:defRPr>
      </a:lvl2pPr>
      <a:lvl3pPr marL="1219176" algn="l" defTabSz="609588" rtl="0" eaLnBrk="1" latinLnBrk="0" hangingPunct="1">
        <a:defRPr sz="2400" kern="1200">
          <a:solidFill>
            <a:schemeClr val="tx1"/>
          </a:solidFill>
          <a:latin typeface="+mn-lt"/>
          <a:ea typeface="+mn-ea"/>
          <a:cs typeface="+mn-cs"/>
        </a:defRPr>
      </a:lvl3pPr>
      <a:lvl4pPr marL="1828764" algn="l" defTabSz="609588" rtl="0" eaLnBrk="1" latinLnBrk="0" hangingPunct="1">
        <a:defRPr sz="2400" kern="1200">
          <a:solidFill>
            <a:schemeClr val="tx1"/>
          </a:solidFill>
          <a:latin typeface="+mn-lt"/>
          <a:ea typeface="+mn-ea"/>
          <a:cs typeface="+mn-cs"/>
        </a:defRPr>
      </a:lvl4pPr>
      <a:lvl5pPr marL="2438352" algn="l" defTabSz="609588" rtl="0" eaLnBrk="1" latinLnBrk="0" hangingPunct="1">
        <a:defRPr sz="2400" kern="1200">
          <a:solidFill>
            <a:schemeClr val="tx1"/>
          </a:solidFill>
          <a:latin typeface="+mn-lt"/>
          <a:ea typeface="+mn-ea"/>
          <a:cs typeface="+mn-cs"/>
        </a:defRPr>
      </a:lvl5pPr>
      <a:lvl6pPr marL="3047940" algn="l" defTabSz="609588" rtl="0" eaLnBrk="1" latinLnBrk="0" hangingPunct="1">
        <a:defRPr sz="2400" kern="1200">
          <a:solidFill>
            <a:schemeClr val="tx1"/>
          </a:solidFill>
          <a:latin typeface="+mn-lt"/>
          <a:ea typeface="+mn-ea"/>
          <a:cs typeface="+mn-cs"/>
        </a:defRPr>
      </a:lvl6pPr>
      <a:lvl7pPr marL="3657528" algn="l" defTabSz="609588" rtl="0" eaLnBrk="1" latinLnBrk="0" hangingPunct="1">
        <a:defRPr sz="2400" kern="1200">
          <a:solidFill>
            <a:schemeClr val="tx1"/>
          </a:solidFill>
          <a:latin typeface="+mn-lt"/>
          <a:ea typeface="+mn-ea"/>
          <a:cs typeface="+mn-cs"/>
        </a:defRPr>
      </a:lvl7pPr>
      <a:lvl8pPr marL="4267115" algn="l" defTabSz="609588" rtl="0" eaLnBrk="1" latinLnBrk="0" hangingPunct="1">
        <a:defRPr sz="2400" kern="1200">
          <a:solidFill>
            <a:schemeClr val="tx1"/>
          </a:solidFill>
          <a:latin typeface="+mn-lt"/>
          <a:ea typeface="+mn-ea"/>
          <a:cs typeface="+mn-cs"/>
        </a:defRPr>
      </a:lvl8pPr>
      <a:lvl9pPr marL="4876702" algn="l" defTabSz="609588"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Oval 13"/>
          <p:cNvSpPr/>
          <p:nvPr/>
        </p:nvSpPr>
        <p:spPr>
          <a:xfrm>
            <a:off x="11219201" y="485952"/>
            <a:ext cx="343856" cy="343767"/>
          </a:xfrm>
          <a:prstGeom prst="ellipse">
            <a:avLst/>
          </a:prstGeom>
          <a:solidFill>
            <a:srgbClr val="737572"/>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2200" dirty="0">
              <a:solidFill>
                <a:prstClr val="white"/>
              </a:solidFill>
              <a:cs typeface="Lato Light"/>
            </a:endParaRPr>
          </a:p>
        </p:txBody>
      </p:sp>
      <p:sp>
        <p:nvSpPr>
          <p:cNvPr id="3" name="Text Placeholder 2"/>
          <p:cNvSpPr>
            <a:spLocks noGrp="1"/>
          </p:cNvSpPr>
          <p:nvPr>
            <p:ph type="body" idx="1"/>
          </p:nvPr>
        </p:nvSpPr>
        <p:spPr>
          <a:xfrm>
            <a:off x="838201" y="1098030"/>
            <a:ext cx="10515600" cy="4351338"/>
          </a:xfrm>
          <a:prstGeom prst="rect">
            <a:avLst/>
          </a:prstGeom>
        </p:spPr>
        <p:txBody>
          <a:bodyPr vert="horz" lIns="182843" tIns="91422" rIns="182843" bIns="91422"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Box 11"/>
          <p:cNvSpPr txBox="1"/>
          <p:nvPr/>
        </p:nvSpPr>
        <p:spPr>
          <a:xfrm>
            <a:off x="11210235" y="519771"/>
            <a:ext cx="357754" cy="276981"/>
          </a:xfrm>
          <a:prstGeom prst="rect">
            <a:avLst/>
          </a:prstGeom>
          <a:noFill/>
        </p:spPr>
        <p:txBody>
          <a:bodyPr wrap="none" lIns="91422" tIns="45711" rIns="91422" bIns="45711" rtlCol="0">
            <a:spAutoFit/>
          </a:bodyPr>
          <a:lstStyle/>
          <a:p>
            <a:pPr algn="ctr" defTabSz="457200"/>
            <a:fld id="{260E2A6B-A809-4840-BF14-8648BC0BDF87}" type="slidenum">
              <a:rPr lang="id-ID" sz="1200" smtClean="0">
                <a:solidFill>
                  <a:prstClr val="white">
                    <a:lumMod val="95000"/>
                  </a:prstClr>
                </a:solidFill>
                <a:cs typeface="Lato Light"/>
              </a:rPr>
              <a:pPr algn="ctr" defTabSz="457200"/>
              <a:t>‹#›</a:t>
            </a:fld>
            <a:endParaRPr lang="id-ID" sz="1200" dirty="0">
              <a:solidFill>
                <a:prstClr val="white">
                  <a:lumMod val="95000"/>
                </a:prstClr>
              </a:solidFill>
              <a:cs typeface="Lato Light"/>
            </a:endParaRPr>
          </a:p>
        </p:txBody>
      </p:sp>
      <p:cxnSp>
        <p:nvCxnSpPr>
          <p:cNvPr id="6" name="Straight Connector 5"/>
          <p:cNvCxnSpPr/>
          <p:nvPr/>
        </p:nvCxnSpPr>
        <p:spPr>
          <a:xfrm>
            <a:off x="2640927" y="6362259"/>
            <a:ext cx="8766842" cy="0"/>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716878" y="6197961"/>
            <a:ext cx="1668597" cy="340886"/>
          </a:xfrm>
          <a:prstGeom prst="rect">
            <a:avLst/>
          </a:prstGeom>
        </p:spPr>
      </p:pic>
      <p:sp>
        <p:nvSpPr>
          <p:cNvPr id="8" name="Oval 7"/>
          <p:cNvSpPr/>
          <p:nvPr/>
        </p:nvSpPr>
        <p:spPr>
          <a:xfrm>
            <a:off x="11219201" y="485952"/>
            <a:ext cx="343856" cy="343767"/>
          </a:xfrm>
          <a:prstGeom prst="ellipse">
            <a:avLst/>
          </a:prstGeom>
          <a:solidFill>
            <a:srgbClr val="737572"/>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2200" dirty="0">
              <a:solidFill>
                <a:prstClr val="white"/>
              </a:solidFill>
              <a:cs typeface="Lato Light"/>
            </a:endParaRPr>
          </a:p>
        </p:txBody>
      </p:sp>
      <p:sp>
        <p:nvSpPr>
          <p:cNvPr id="9" name="TextBox 8"/>
          <p:cNvSpPr txBox="1"/>
          <p:nvPr/>
        </p:nvSpPr>
        <p:spPr>
          <a:xfrm>
            <a:off x="11210235" y="519771"/>
            <a:ext cx="357754" cy="276981"/>
          </a:xfrm>
          <a:prstGeom prst="rect">
            <a:avLst/>
          </a:prstGeom>
          <a:noFill/>
        </p:spPr>
        <p:txBody>
          <a:bodyPr wrap="none" lIns="91422" tIns="45711" rIns="91422" bIns="45711" rtlCol="0">
            <a:spAutoFit/>
          </a:bodyPr>
          <a:lstStyle/>
          <a:p>
            <a:pPr algn="ctr" defTabSz="457200"/>
            <a:fld id="{260E2A6B-A809-4840-BF14-8648BC0BDF87}" type="slidenum">
              <a:rPr lang="id-ID" sz="1200" smtClean="0">
                <a:solidFill>
                  <a:prstClr val="white">
                    <a:lumMod val="95000"/>
                  </a:prstClr>
                </a:solidFill>
                <a:cs typeface="Lato Light"/>
              </a:rPr>
              <a:pPr algn="ctr" defTabSz="457200"/>
              <a:t>‹#›</a:t>
            </a:fld>
            <a:endParaRPr lang="id-ID" sz="1200" dirty="0">
              <a:solidFill>
                <a:prstClr val="white">
                  <a:lumMod val="95000"/>
                </a:prstClr>
              </a:solidFill>
              <a:cs typeface="Lato Light"/>
            </a:endParaRPr>
          </a:p>
        </p:txBody>
      </p:sp>
      <p:cxnSp>
        <p:nvCxnSpPr>
          <p:cNvPr id="10" name="Straight Connector 9"/>
          <p:cNvCxnSpPr/>
          <p:nvPr/>
        </p:nvCxnSpPr>
        <p:spPr>
          <a:xfrm>
            <a:off x="2640927" y="6362259"/>
            <a:ext cx="8766842" cy="0"/>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716878" y="6197961"/>
            <a:ext cx="1668597" cy="340886"/>
          </a:xfrm>
          <a:prstGeom prst="rect">
            <a:avLst/>
          </a:prstGeom>
        </p:spPr>
      </p:pic>
      <p:sp>
        <p:nvSpPr>
          <p:cNvPr id="4" name="Title Placeholder 3"/>
          <p:cNvSpPr>
            <a:spLocks noGrp="1"/>
          </p:cNvSpPr>
          <p:nvPr>
            <p:ph type="title"/>
          </p:nvPr>
        </p:nvSpPr>
        <p:spPr>
          <a:xfrm>
            <a:off x="831962" y="96013"/>
            <a:ext cx="10515600" cy="852894"/>
          </a:xfrm>
          <a:prstGeom prst="rect">
            <a:avLst/>
          </a:prstGeom>
        </p:spPr>
        <p:txBody>
          <a:bodyPr vert="horz" lIns="91440" tIns="45720" rIns="91440" bIns="45720" rtlCol="0" anchor="b">
            <a:normAutofit/>
          </a:bodyPr>
          <a:lstStyle/>
          <a:p>
            <a:r>
              <a:rPr lang="en-US"/>
              <a:t>Click to edit Master title style</a:t>
            </a:r>
            <a:endParaRPr lang="en-US" dirty="0"/>
          </a:p>
        </p:txBody>
      </p:sp>
    </p:spTree>
    <p:extLst>
      <p:ext uri="{BB962C8B-B14F-4D97-AF65-F5344CB8AC3E}">
        <p14:creationId xmlns:p14="http://schemas.microsoft.com/office/powerpoint/2010/main" val="1419916036"/>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 id="2147483736" r:id="rId21"/>
    <p:sldLayoutId id="2147483737" r:id="rId22"/>
    <p:sldLayoutId id="2147483738" r:id="rId23"/>
    <p:sldLayoutId id="2147483739" r:id="rId24"/>
    <p:sldLayoutId id="2147483740" r:id="rId25"/>
  </p:sldLayoutIdLst>
  <p:txStyles>
    <p:titleStyle>
      <a:lvl1pPr marL="0" algn="ctr" defTabSz="914217" rtl="0" eaLnBrk="1" latinLnBrk="0" hangingPunct="1">
        <a:lnSpc>
          <a:spcPct val="90000"/>
        </a:lnSpc>
        <a:spcBef>
          <a:spcPts val="0"/>
        </a:spcBef>
        <a:buFont typeface="Arial" panose="020B0604020202020204" pitchFamily="34" charset="0"/>
        <a:buNone/>
        <a:defRPr lang="en-US" sz="2400" kern="1200" baseline="0" dirty="0" smtClean="0">
          <a:solidFill>
            <a:schemeClr val="accent1"/>
          </a:solidFill>
          <a:effectLst/>
          <a:latin typeface="Arial" panose="020B0604020202020204" pitchFamily="34" charset="0"/>
          <a:ea typeface="+mn-ea"/>
          <a:cs typeface="Arial" panose="020B0604020202020204" pitchFamily="34" charset="0"/>
        </a:defRPr>
      </a:lvl1pPr>
    </p:titleStyle>
    <p:bodyStyle>
      <a:lvl1pPr marL="0" indent="0" algn="l" defTabSz="914217" rtl="0" eaLnBrk="1" latinLnBrk="0" hangingPunct="1">
        <a:lnSpc>
          <a:spcPct val="110000"/>
        </a:lnSpc>
        <a:spcBef>
          <a:spcPts val="1000"/>
        </a:spcBef>
        <a:buFont typeface="Arial" panose="020B0604020202020204" pitchFamily="34" charset="0"/>
        <a:buNone/>
        <a:defRPr lang="en-US" sz="1800" kern="1200" dirty="0" smtClean="0">
          <a:solidFill>
            <a:schemeClr val="tx1"/>
          </a:solidFill>
          <a:effectLst/>
          <a:latin typeface="Arial" panose="020B0604020202020204" pitchFamily="34" charset="0"/>
          <a:ea typeface="+mn-ea"/>
          <a:cs typeface="Arial" panose="020B0604020202020204" pitchFamily="34" charset="0"/>
        </a:defRPr>
      </a:lvl1pPr>
      <a:lvl2pPr marL="457200" indent="-228600" algn="l" defTabSz="914217" rtl="0" eaLnBrk="1" latinLnBrk="0" hangingPunct="1">
        <a:lnSpc>
          <a:spcPct val="110000"/>
        </a:lnSpc>
        <a:spcBef>
          <a:spcPts val="500"/>
        </a:spcBef>
        <a:buFont typeface="Wingdings" panose="05000000000000000000" pitchFamily="2" charset="2"/>
        <a:buChar char="ü"/>
        <a:defRPr lang="en-US" sz="1600" kern="1200" dirty="0" smtClean="0">
          <a:solidFill>
            <a:schemeClr val="tx1"/>
          </a:solidFill>
          <a:effectLst/>
          <a:latin typeface="Arial" panose="020B0604020202020204" pitchFamily="34" charset="0"/>
          <a:ea typeface="+mn-ea"/>
          <a:cs typeface="Arial" panose="020B0604020202020204" pitchFamily="34" charset="0"/>
        </a:defRPr>
      </a:lvl2pPr>
      <a:lvl3pPr marL="886619" indent="-228600" algn="l" defTabSz="914217" rtl="0" eaLnBrk="1" latinLnBrk="0" hangingPunct="1">
        <a:lnSpc>
          <a:spcPct val="110000"/>
        </a:lnSpc>
        <a:spcBef>
          <a:spcPts val="500"/>
        </a:spcBef>
        <a:buFont typeface="Wingdings" panose="05000000000000000000" pitchFamily="2" charset="2"/>
        <a:buChar char="ü"/>
        <a:defRPr lang="en-US" sz="1600" kern="1200" dirty="0" smtClean="0">
          <a:solidFill>
            <a:schemeClr val="tx1"/>
          </a:solidFill>
          <a:effectLst/>
          <a:latin typeface="Arial" panose="020B0604020202020204" pitchFamily="34" charset="0"/>
          <a:ea typeface="+mn-ea"/>
          <a:cs typeface="Arial" panose="020B0604020202020204" pitchFamily="34" charset="0"/>
        </a:defRPr>
      </a:lvl3pPr>
      <a:lvl4pPr marL="1371600" indent="-228600" algn="l" defTabSz="914217" rtl="0" eaLnBrk="1" latinLnBrk="0" hangingPunct="1">
        <a:lnSpc>
          <a:spcPct val="110000"/>
        </a:lnSpc>
        <a:spcBef>
          <a:spcPts val="500"/>
        </a:spcBef>
        <a:buFont typeface="Wingdings" panose="05000000000000000000" pitchFamily="2" charset="2"/>
        <a:buChar char="ü"/>
        <a:defRPr lang="en-US" sz="1600" kern="1200" dirty="0" smtClean="0">
          <a:solidFill>
            <a:schemeClr val="tx1"/>
          </a:solidFill>
          <a:effectLst/>
          <a:latin typeface="Arial" panose="020B0604020202020204" pitchFamily="34" charset="0"/>
          <a:ea typeface="+mn-ea"/>
          <a:cs typeface="Arial" panose="020B0604020202020204" pitchFamily="34" charset="0"/>
        </a:defRPr>
      </a:lvl4pPr>
      <a:lvl5pPr marL="1828800" indent="-228600" algn="l" defTabSz="914217" rtl="0" eaLnBrk="1" latinLnBrk="0" hangingPunct="1">
        <a:lnSpc>
          <a:spcPct val="110000"/>
        </a:lnSpc>
        <a:spcBef>
          <a:spcPts val="500"/>
        </a:spcBef>
        <a:buFont typeface="Wingdings" panose="05000000000000000000" pitchFamily="2" charset="2"/>
        <a:buChar char="ü"/>
        <a:defRPr lang="en-US" sz="1600" kern="1200" dirty="0">
          <a:solidFill>
            <a:schemeClr val="tx1"/>
          </a:solidFill>
          <a:effectLst/>
          <a:latin typeface="Arial" panose="020B0604020202020204" pitchFamily="34" charset="0"/>
          <a:ea typeface="+mn-ea"/>
          <a:cs typeface="Arial" panose="020B0604020202020204" pitchFamily="34" charset="0"/>
        </a:defRPr>
      </a:lvl5pPr>
      <a:lvl6pPr marL="2514097"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Oval 13"/>
          <p:cNvSpPr/>
          <p:nvPr/>
        </p:nvSpPr>
        <p:spPr>
          <a:xfrm>
            <a:off x="11219201" y="485952"/>
            <a:ext cx="343856" cy="343767"/>
          </a:xfrm>
          <a:prstGeom prst="ellipse">
            <a:avLst/>
          </a:prstGeom>
          <a:solidFill>
            <a:srgbClr val="737572"/>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2200" dirty="0">
              <a:solidFill>
                <a:prstClr val="white"/>
              </a:solidFill>
              <a:cs typeface="Lato Light"/>
            </a:endParaRPr>
          </a:p>
        </p:txBody>
      </p:sp>
      <p:sp>
        <p:nvSpPr>
          <p:cNvPr id="3" name="Text Placeholder 2"/>
          <p:cNvSpPr>
            <a:spLocks noGrp="1"/>
          </p:cNvSpPr>
          <p:nvPr>
            <p:ph type="body" idx="1"/>
          </p:nvPr>
        </p:nvSpPr>
        <p:spPr>
          <a:xfrm>
            <a:off x="838201" y="1098030"/>
            <a:ext cx="10515600" cy="4351338"/>
          </a:xfrm>
          <a:prstGeom prst="rect">
            <a:avLst/>
          </a:prstGeom>
        </p:spPr>
        <p:txBody>
          <a:bodyPr vert="horz" lIns="182843" tIns="91422" rIns="182843" bIns="91422"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Box 11"/>
          <p:cNvSpPr txBox="1"/>
          <p:nvPr/>
        </p:nvSpPr>
        <p:spPr>
          <a:xfrm>
            <a:off x="11210235" y="519771"/>
            <a:ext cx="357754" cy="276981"/>
          </a:xfrm>
          <a:prstGeom prst="rect">
            <a:avLst/>
          </a:prstGeom>
          <a:noFill/>
        </p:spPr>
        <p:txBody>
          <a:bodyPr wrap="none" lIns="91422" tIns="45711" rIns="91422" bIns="45711" rtlCol="0">
            <a:spAutoFit/>
          </a:bodyPr>
          <a:lstStyle/>
          <a:p>
            <a:pPr algn="ctr" defTabSz="457200"/>
            <a:fld id="{260E2A6B-A809-4840-BF14-8648BC0BDF87}" type="slidenum">
              <a:rPr lang="id-ID" sz="1200" smtClean="0">
                <a:solidFill>
                  <a:prstClr val="white">
                    <a:lumMod val="95000"/>
                  </a:prstClr>
                </a:solidFill>
                <a:cs typeface="Lato Light"/>
              </a:rPr>
              <a:pPr algn="ctr" defTabSz="457200"/>
              <a:t>‹#›</a:t>
            </a:fld>
            <a:endParaRPr lang="id-ID" sz="1200" dirty="0">
              <a:solidFill>
                <a:prstClr val="white">
                  <a:lumMod val="95000"/>
                </a:prstClr>
              </a:solidFill>
              <a:cs typeface="Lato Light"/>
            </a:endParaRPr>
          </a:p>
        </p:txBody>
      </p:sp>
      <p:cxnSp>
        <p:nvCxnSpPr>
          <p:cNvPr id="6" name="Straight Connector 5"/>
          <p:cNvCxnSpPr/>
          <p:nvPr/>
        </p:nvCxnSpPr>
        <p:spPr>
          <a:xfrm>
            <a:off x="2640927" y="6362259"/>
            <a:ext cx="8766842" cy="0"/>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716878" y="6197961"/>
            <a:ext cx="1668597" cy="340886"/>
          </a:xfrm>
          <a:prstGeom prst="rect">
            <a:avLst/>
          </a:prstGeom>
        </p:spPr>
      </p:pic>
      <p:sp>
        <p:nvSpPr>
          <p:cNvPr id="8" name="Oval 7"/>
          <p:cNvSpPr/>
          <p:nvPr/>
        </p:nvSpPr>
        <p:spPr>
          <a:xfrm>
            <a:off x="11219201" y="485952"/>
            <a:ext cx="343856" cy="343767"/>
          </a:xfrm>
          <a:prstGeom prst="ellipse">
            <a:avLst/>
          </a:prstGeom>
          <a:solidFill>
            <a:srgbClr val="737572"/>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2200" dirty="0">
              <a:solidFill>
                <a:prstClr val="white"/>
              </a:solidFill>
              <a:cs typeface="Lato Light"/>
            </a:endParaRPr>
          </a:p>
        </p:txBody>
      </p:sp>
      <p:sp>
        <p:nvSpPr>
          <p:cNvPr id="9" name="TextBox 8"/>
          <p:cNvSpPr txBox="1"/>
          <p:nvPr/>
        </p:nvSpPr>
        <p:spPr>
          <a:xfrm>
            <a:off x="11210235" y="519771"/>
            <a:ext cx="357754" cy="276981"/>
          </a:xfrm>
          <a:prstGeom prst="rect">
            <a:avLst/>
          </a:prstGeom>
          <a:noFill/>
        </p:spPr>
        <p:txBody>
          <a:bodyPr wrap="none" lIns="91422" tIns="45711" rIns="91422" bIns="45711" rtlCol="0">
            <a:spAutoFit/>
          </a:bodyPr>
          <a:lstStyle/>
          <a:p>
            <a:pPr algn="ctr" defTabSz="457200"/>
            <a:fld id="{260E2A6B-A809-4840-BF14-8648BC0BDF87}" type="slidenum">
              <a:rPr lang="id-ID" sz="1200" smtClean="0">
                <a:solidFill>
                  <a:prstClr val="white">
                    <a:lumMod val="95000"/>
                  </a:prstClr>
                </a:solidFill>
                <a:cs typeface="Lato Light"/>
              </a:rPr>
              <a:pPr algn="ctr" defTabSz="457200"/>
              <a:t>‹#›</a:t>
            </a:fld>
            <a:endParaRPr lang="id-ID" sz="1200" dirty="0">
              <a:solidFill>
                <a:prstClr val="white">
                  <a:lumMod val="95000"/>
                </a:prstClr>
              </a:solidFill>
              <a:cs typeface="Lato Light"/>
            </a:endParaRPr>
          </a:p>
        </p:txBody>
      </p:sp>
      <p:cxnSp>
        <p:nvCxnSpPr>
          <p:cNvPr id="10" name="Straight Connector 9"/>
          <p:cNvCxnSpPr/>
          <p:nvPr/>
        </p:nvCxnSpPr>
        <p:spPr>
          <a:xfrm>
            <a:off x="2640927" y="6362259"/>
            <a:ext cx="8766842" cy="0"/>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716878" y="6197961"/>
            <a:ext cx="1668597" cy="340886"/>
          </a:xfrm>
          <a:prstGeom prst="rect">
            <a:avLst/>
          </a:prstGeom>
        </p:spPr>
      </p:pic>
      <p:sp>
        <p:nvSpPr>
          <p:cNvPr id="4" name="Title Placeholder 3"/>
          <p:cNvSpPr>
            <a:spLocks noGrp="1"/>
          </p:cNvSpPr>
          <p:nvPr>
            <p:ph type="title"/>
          </p:nvPr>
        </p:nvSpPr>
        <p:spPr>
          <a:xfrm>
            <a:off x="831962" y="96013"/>
            <a:ext cx="10515600" cy="852894"/>
          </a:xfrm>
          <a:prstGeom prst="rect">
            <a:avLst/>
          </a:prstGeom>
        </p:spPr>
        <p:txBody>
          <a:bodyPr vert="horz" lIns="91440" tIns="45720" rIns="91440" bIns="45720" rtlCol="0" anchor="b">
            <a:normAutofit/>
          </a:bodyPr>
          <a:lstStyle/>
          <a:p>
            <a:r>
              <a:rPr lang="en-US"/>
              <a:t>Click to edit Master title style</a:t>
            </a:r>
            <a:endParaRPr lang="en-US" dirty="0"/>
          </a:p>
        </p:txBody>
      </p:sp>
    </p:spTree>
    <p:extLst>
      <p:ext uri="{BB962C8B-B14F-4D97-AF65-F5344CB8AC3E}">
        <p14:creationId xmlns:p14="http://schemas.microsoft.com/office/powerpoint/2010/main" val="1824034758"/>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58" r:id="rId17"/>
    <p:sldLayoutId id="2147483760" r:id="rId18"/>
    <p:sldLayoutId id="2147483761" r:id="rId19"/>
    <p:sldLayoutId id="2147483762" r:id="rId20"/>
    <p:sldLayoutId id="2147483763" r:id="rId21"/>
    <p:sldLayoutId id="2147483764" r:id="rId22"/>
    <p:sldLayoutId id="2147483765" r:id="rId23"/>
  </p:sldLayoutIdLst>
  <p:txStyles>
    <p:titleStyle>
      <a:lvl1pPr marL="0" algn="ctr" defTabSz="914217" rtl="0" eaLnBrk="1" latinLnBrk="0" hangingPunct="1">
        <a:lnSpc>
          <a:spcPct val="90000"/>
        </a:lnSpc>
        <a:spcBef>
          <a:spcPts val="0"/>
        </a:spcBef>
        <a:buFont typeface="Arial" panose="020B0604020202020204" pitchFamily="34" charset="0"/>
        <a:buNone/>
        <a:defRPr lang="en-US" sz="2400" kern="1200" baseline="0" dirty="0" smtClean="0">
          <a:solidFill>
            <a:schemeClr val="accent1"/>
          </a:solidFill>
          <a:effectLst/>
          <a:latin typeface="Arial" panose="020B0604020202020204" pitchFamily="34" charset="0"/>
          <a:ea typeface="+mn-ea"/>
          <a:cs typeface="Arial" panose="020B0604020202020204" pitchFamily="34" charset="0"/>
        </a:defRPr>
      </a:lvl1pPr>
    </p:titleStyle>
    <p:bodyStyle>
      <a:lvl1pPr marL="0" indent="0" algn="l" defTabSz="914217" rtl="0" eaLnBrk="1" latinLnBrk="0" hangingPunct="1">
        <a:lnSpc>
          <a:spcPct val="110000"/>
        </a:lnSpc>
        <a:spcBef>
          <a:spcPts val="1000"/>
        </a:spcBef>
        <a:buFont typeface="Arial" panose="020B0604020202020204" pitchFamily="34" charset="0"/>
        <a:buNone/>
        <a:defRPr lang="en-US" sz="1800" kern="1200" dirty="0" smtClean="0">
          <a:solidFill>
            <a:schemeClr val="tx1"/>
          </a:solidFill>
          <a:effectLst/>
          <a:latin typeface="Arial" panose="020B0604020202020204" pitchFamily="34" charset="0"/>
          <a:ea typeface="+mn-ea"/>
          <a:cs typeface="Arial" panose="020B0604020202020204" pitchFamily="34" charset="0"/>
        </a:defRPr>
      </a:lvl1pPr>
      <a:lvl2pPr marL="457200" indent="-228600" algn="l" defTabSz="914217" rtl="0" eaLnBrk="1" latinLnBrk="0" hangingPunct="1">
        <a:lnSpc>
          <a:spcPct val="110000"/>
        </a:lnSpc>
        <a:spcBef>
          <a:spcPts val="500"/>
        </a:spcBef>
        <a:buFont typeface="Wingdings" panose="05000000000000000000" pitchFamily="2" charset="2"/>
        <a:buChar char="ü"/>
        <a:defRPr lang="en-US" sz="1600" kern="1200" dirty="0" smtClean="0">
          <a:solidFill>
            <a:schemeClr val="tx1"/>
          </a:solidFill>
          <a:effectLst/>
          <a:latin typeface="Arial" panose="020B0604020202020204" pitchFamily="34" charset="0"/>
          <a:ea typeface="+mn-ea"/>
          <a:cs typeface="Arial" panose="020B0604020202020204" pitchFamily="34" charset="0"/>
        </a:defRPr>
      </a:lvl2pPr>
      <a:lvl3pPr marL="886619" indent="-228600" algn="l" defTabSz="914217" rtl="0" eaLnBrk="1" latinLnBrk="0" hangingPunct="1">
        <a:lnSpc>
          <a:spcPct val="110000"/>
        </a:lnSpc>
        <a:spcBef>
          <a:spcPts val="500"/>
        </a:spcBef>
        <a:buFont typeface="Wingdings" panose="05000000000000000000" pitchFamily="2" charset="2"/>
        <a:buChar char="ü"/>
        <a:defRPr lang="en-US" sz="1600" kern="1200" dirty="0" smtClean="0">
          <a:solidFill>
            <a:schemeClr val="tx1"/>
          </a:solidFill>
          <a:effectLst/>
          <a:latin typeface="Arial" panose="020B0604020202020204" pitchFamily="34" charset="0"/>
          <a:ea typeface="+mn-ea"/>
          <a:cs typeface="Arial" panose="020B0604020202020204" pitchFamily="34" charset="0"/>
        </a:defRPr>
      </a:lvl3pPr>
      <a:lvl4pPr marL="1371600" indent="-228600" algn="l" defTabSz="914217" rtl="0" eaLnBrk="1" latinLnBrk="0" hangingPunct="1">
        <a:lnSpc>
          <a:spcPct val="110000"/>
        </a:lnSpc>
        <a:spcBef>
          <a:spcPts val="500"/>
        </a:spcBef>
        <a:buFont typeface="Wingdings" panose="05000000000000000000" pitchFamily="2" charset="2"/>
        <a:buChar char="ü"/>
        <a:defRPr lang="en-US" sz="1600" kern="1200" dirty="0" smtClean="0">
          <a:solidFill>
            <a:schemeClr val="tx1"/>
          </a:solidFill>
          <a:effectLst/>
          <a:latin typeface="Arial" panose="020B0604020202020204" pitchFamily="34" charset="0"/>
          <a:ea typeface="+mn-ea"/>
          <a:cs typeface="Arial" panose="020B0604020202020204" pitchFamily="34" charset="0"/>
        </a:defRPr>
      </a:lvl4pPr>
      <a:lvl5pPr marL="1828800" indent="-228600" algn="l" defTabSz="914217" rtl="0" eaLnBrk="1" latinLnBrk="0" hangingPunct="1">
        <a:lnSpc>
          <a:spcPct val="110000"/>
        </a:lnSpc>
        <a:spcBef>
          <a:spcPts val="500"/>
        </a:spcBef>
        <a:buFont typeface="Wingdings" panose="05000000000000000000" pitchFamily="2" charset="2"/>
        <a:buChar char="ü"/>
        <a:defRPr lang="en-US" sz="1600" kern="1200" dirty="0">
          <a:solidFill>
            <a:schemeClr val="tx1"/>
          </a:solidFill>
          <a:effectLst/>
          <a:latin typeface="Arial" panose="020B0604020202020204" pitchFamily="34" charset="0"/>
          <a:ea typeface="+mn-ea"/>
          <a:cs typeface="Arial" panose="020B0604020202020204" pitchFamily="34" charset="0"/>
        </a:defRPr>
      </a:lvl5pPr>
      <a:lvl6pPr marL="2514097"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Oval 13"/>
          <p:cNvSpPr/>
          <p:nvPr/>
        </p:nvSpPr>
        <p:spPr>
          <a:xfrm>
            <a:off x="11219201" y="485952"/>
            <a:ext cx="343856" cy="343767"/>
          </a:xfrm>
          <a:prstGeom prst="ellipse">
            <a:avLst/>
          </a:prstGeom>
          <a:solidFill>
            <a:srgbClr val="737572"/>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2200" dirty="0">
              <a:solidFill>
                <a:prstClr val="white"/>
              </a:solidFill>
              <a:cs typeface="Lato Light"/>
            </a:endParaRPr>
          </a:p>
        </p:txBody>
      </p:sp>
      <p:sp>
        <p:nvSpPr>
          <p:cNvPr id="3" name="Text Placeholder 2"/>
          <p:cNvSpPr>
            <a:spLocks noGrp="1"/>
          </p:cNvSpPr>
          <p:nvPr>
            <p:ph type="body" idx="1"/>
          </p:nvPr>
        </p:nvSpPr>
        <p:spPr>
          <a:xfrm>
            <a:off x="838201" y="1098030"/>
            <a:ext cx="10515600" cy="4351338"/>
          </a:xfrm>
          <a:prstGeom prst="rect">
            <a:avLst/>
          </a:prstGeom>
        </p:spPr>
        <p:txBody>
          <a:bodyPr vert="horz" lIns="182843" tIns="91422" rIns="182843" bIns="91422"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Box 11"/>
          <p:cNvSpPr txBox="1"/>
          <p:nvPr/>
        </p:nvSpPr>
        <p:spPr>
          <a:xfrm>
            <a:off x="11210235" y="519771"/>
            <a:ext cx="357754" cy="276981"/>
          </a:xfrm>
          <a:prstGeom prst="rect">
            <a:avLst/>
          </a:prstGeom>
          <a:noFill/>
        </p:spPr>
        <p:txBody>
          <a:bodyPr wrap="none" lIns="91422" tIns="45711" rIns="91422" bIns="45711" rtlCol="0">
            <a:spAutoFit/>
          </a:bodyPr>
          <a:lstStyle/>
          <a:p>
            <a:pPr algn="ctr" defTabSz="457200"/>
            <a:fld id="{260E2A6B-A809-4840-BF14-8648BC0BDF87}" type="slidenum">
              <a:rPr lang="id-ID" sz="1200" smtClean="0">
                <a:solidFill>
                  <a:prstClr val="white">
                    <a:lumMod val="95000"/>
                  </a:prstClr>
                </a:solidFill>
                <a:cs typeface="Lato Light"/>
              </a:rPr>
              <a:pPr algn="ctr" defTabSz="457200"/>
              <a:t>‹#›</a:t>
            </a:fld>
            <a:endParaRPr lang="id-ID" sz="1200" dirty="0">
              <a:solidFill>
                <a:prstClr val="white">
                  <a:lumMod val="95000"/>
                </a:prstClr>
              </a:solidFill>
              <a:cs typeface="Lato Light"/>
            </a:endParaRPr>
          </a:p>
        </p:txBody>
      </p:sp>
      <p:cxnSp>
        <p:nvCxnSpPr>
          <p:cNvPr id="6" name="Straight Connector 5"/>
          <p:cNvCxnSpPr/>
          <p:nvPr/>
        </p:nvCxnSpPr>
        <p:spPr>
          <a:xfrm>
            <a:off x="2640927" y="6362259"/>
            <a:ext cx="8766842" cy="0"/>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716878" y="6197961"/>
            <a:ext cx="1668597" cy="340886"/>
          </a:xfrm>
          <a:prstGeom prst="rect">
            <a:avLst/>
          </a:prstGeom>
        </p:spPr>
      </p:pic>
      <p:sp>
        <p:nvSpPr>
          <p:cNvPr id="8" name="Oval 7"/>
          <p:cNvSpPr/>
          <p:nvPr/>
        </p:nvSpPr>
        <p:spPr>
          <a:xfrm>
            <a:off x="11219201" y="485952"/>
            <a:ext cx="343856" cy="343767"/>
          </a:xfrm>
          <a:prstGeom prst="ellipse">
            <a:avLst/>
          </a:prstGeom>
          <a:solidFill>
            <a:srgbClr val="737572"/>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2200" dirty="0">
              <a:solidFill>
                <a:prstClr val="white"/>
              </a:solidFill>
              <a:cs typeface="Lato Light"/>
            </a:endParaRPr>
          </a:p>
        </p:txBody>
      </p:sp>
      <p:sp>
        <p:nvSpPr>
          <p:cNvPr id="9" name="TextBox 8"/>
          <p:cNvSpPr txBox="1"/>
          <p:nvPr/>
        </p:nvSpPr>
        <p:spPr>
          <a:xfrm>
            <a:off x="11210235" y="519771"/>
            <a:ext cx="357754" cy="276981"/>
          </a:xfrm>
          <a:prstGeom prst="rect">
            <a:avLst/>
          </a:prstGeom>
          <a:noFill/>
        </p:spPr>
        <p:txBody>
          <a:bodyPr wrap="none" lIns="91422" tIns="45711" rIns="91422" bIns="45711" rtlCol="0">
            <a:spAutoFit/>
          </a:bodyPr>
          <a:lstStyle/>
          <a:p>
            <a:pPr algn="ctr" defTabSz="457200"/>
            <a:fld id="{260E2A6B-A809-4840-BF14-8648BC0BDF87}" type="slidenum">
              <a:rPr lang="id-ID" sz="1200" smtClean="0">
                <a:solidFill>
                  <a:prstClr val="white">
                    <a:lumMod val="95000"/>
                  </a:prstClr>
                </a:solidFill>
                <a:cs typeface="Lato Light"/>
              </a:rPr>
              <a:pPr algn="ctr" defTabSz="457200"/>
              <a:t>‹#›</a:t>
            </a:fld>
            <a:endParaRPr lang="id-ID" sz="1200" dirty="0">
              <a:solidFill>
                <a:prstClr val="white">
                  <a:lumMod val="95000"/>
                </a:prstClr>
              </a:solidFill>
              <a:cs typeface="Lato Light"/>
            </a:endParaRPr>
          </a:p>
        </p:txBody>
      </p:sp>
      <p:cxnSp>
        <p:nvCxnSpPr>
          <p:cNvPr id="10" name="Straight Connector 9"/>
          <p:cNvCxnSpPr/>
          <p:nvPr/>
        </p:nvCxnSpPr>
        <p:spPr>
          <a:xfrm>
            <a:off x="2640927" y="6362259"/>
            <a:ext cx="8766842" cy="0"/>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716878" y="6197961"/>
            <a:ext cx="1668597" cy="340886"/>
          </a:xfrm>
          <a:prstGeom prst="rect">
            <a:avLst/>
          </a:prstGeom>
        </p:spPr>
      </p:pic>
      <p:sp>
        <p:nvSpPr>
          <p:cNvPr id="4" name="Title Placeholder 3"/>
          <p:cNvSpPr>
            <a:spLocks noGrp="1"/>
          </p:cNvSpPr>
          <p:nvPr>
            <p:ph type="title"/>
          </p:nvPr>
        </p:nvSpPr>
        <p:spPr>
          <a:xfrm>
            <a:off x="831962" y="96013"/>
            <a:ext cx="10515600" cy="852894"/>
          </a:xfrm>
          <a:prstGeom prst="rect">
            <a:avLst/>
          </a:prstGeom>
        </p:spPr>
        <p:txBody>
          <a:bodyPr vert="horz" lIns="91440" tIns="45720" rIns="91440" bIns="45720" rtlCol="0" anchor="b">
            <a:normAutofit/>
          </a:bodyPr>
          <a:lstStyle/>
          <a:p>
            <a:r>
              <a:rPr lang="en-US"/>
              <a:t>Click to edit Master title style</a:t>
            </a:r>
            <a:endParaRPr lang="en-US" dirty="0"/>
          </a:p>
        </p:txBody>
      </p:sp>
    </p:spTree>
    <p:extLst>
      <p:ext uri="{BB962C8B-B14F-4D97-AF65-F5344CB8AC3E}">
        <p14:creationId xmlns:p14="http://schemas.microsoft.com/office/powerpoint/2010/main" val="1133508704"/>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 id="2147483784" r:id="rId17"/>
    <p:sldLayoutId id="2147483785" r:id="rId18"/>
    <p:sldLayoutId id="2147483786" r:id="rId19"/>
    <p:sldLayoutId id="2147483787" r:id="rId20"/>
    <p:sldLayoutId id="2147483788" r:id="rId21"/>
    <p:sldLayoutId id="2147483789" r:id="rId22"/>
    <p:sldLayoutId id="2147483790" r:id="rId23"/>
    <p:sldLayoutId id="2147483791" r:id="rId24"/>
    <p:sldLayoutId id="2147483792" r:id="rId25"/>
    <p:sldLayoutId id="2147483820" r:id="rId26"/>
    <p:sldLayoutId id="2147483821" r:id="rId27"/>
    <p:sldLayoutId id="2147483836" r:id="rId28"/>
  </p:sldLayoutIdLst>
  <p:txStyles>
    <p:titleStyle>
      <a:lvl1pPr marL="0" algn="ctr" defTabSz="914217" rtl="0" eaLnBrk="1" latinLnBrk="0" hangingPunct="1">
        <a:lnSpc>
          <a:spcPct val="90000"/>
        </a:lnSpc>
        <a:spcBef>
          <a:spcPts val="0"/>
        </a:spcBef>
        <a:buFont typeface="Arial" panose="020B0604020202020204" pitchFamily="34" charset="0"/>
        <a:buNone/>
        <a:defRPr lang="en-US" sz="2400" kern="1200" baseline="0" dirty="0" smtClean="0">
          <a:solidFill>
            <a:schemeClr val="accent1"/>
          </a:solidFill>
          <a:effectLst/>
          <a:latin typeface="Arial" panose="020B0604020202020204" pitchFamily="34" charset="0"/>
          <a:ea typeface="+mn-ea"/>
          <a:cs typeface="Arial" panose="020B0604020202020204" pitchFamily="34" charset="0"/>
        </a:defRPr>
      </a:lvl1pPr>
    </p:titleStyle>
    <p:bodyStyle>
      <a:lvl1pPr marL="0" indent="0" algn="l" defTabSz="914217" rtl="0" eaLnBrk="1" latinLnBrk="0" hangingPunct="1">
        <a:lnSpc>
          <a:spcPct val="110000"/>
        </a:lnSpc>
        <a:spcBef>
          <a:spcPts val="1000"/>
        </a:spcBef>
        <a:buFont typeface="Arial" panose="020B0604020202020204" pitchFamily="34" charset="0"/>
        <a:buNone/>
        <a:defRPr lang="en-US" sz="1800" kern="1200" dirty="0" smtClean="0">
          <a:solidFill>
            <a:schemeClr val="tx1"/>
          </a:solidFill>
          <a:effectLst/>
          <a:latin typeface="Arial" panose="020B0604020202020204" pitchFamily="34" charset="0"/>
          <a:ea typeface="+mn-ea"/>
          <a:cs typeface="Arial" panose="020B0604020202020204" pitchFamily="34" charset="0"/>
        </a:defRPr>
      </a:lvl1pPr>
      <a:lvl2pPr marL="457200" indent="-228600" algn="l" defTabSz="914217" rtl="0" eaLnBrk="1" latinLnBrk="0" hangingPunct="1">
        <a:lnSpc>
          <a:spcPct val="110000"/>
        </a:lnSpc>
        <a:spcBef>
          <a:spcPts val="500"/>
        </a:spcBef>
        <a:buFont typeface="Wingdings" panose="05000000000000000000" pitchFamily="2" charset="2"/>
        <a:buChar char="ü"/>
        <a:defRPr lang="en-US" sz="1600" kern="1200" dirty="0" smtClean="0">
          <a:solidFill>
            <a:schemeClr val="tx1"/>
          </a:solidFill>
          <a:effectLst/>
          <a:latin typeface="Arial" panose="020B0604020202020204" pitchFamily="34" charset="0"/>
          <a:ea typeface="+mn-ea"/>
          <a:cs typeface="Arial" panose="020B0604020202020204" pitchFamily="34" charset="0"/>
        </a:defRPr>
      </a:lvl2pPr>
      <a:lvl3pPr marL="886619" indent="-228600" algn="l" defTabSz="914217" rtl="0" eaLnBrk="1" latinLnBrk="0" hangingPunct="1">
        <a:lnSpc>
          <a:spcPct val="110000"/>
        </a:lnSpc>
        <a:spcBef>
          <a:spcPts val="500"/>
        </a:spcBef>
        <a:buFont typeface="Wingdings" panose="05000000000000000000" pitchFamily="2" charset="2"/>
        <a:buChar char="ü"/>
        <a:defRPr lang="en-US" sz="1600" kern="1200" dirty="0" smtClean="0">
          <a:solidFill>
            <a:schemeClr val="tx1"/>
          </a:solidFill>
          <a:effectLst/>
          <a:latin typeface="Arial" panose="020B0604020202020204" pitchFamily="34" charset="0"/>
          <a:ea typeface="+mn-ea"/>
          <a:cs typeface="Arial" panose="020B0604020202020204" pitchFamily="34" charset="0"/>
        </a:defRPr>
      </a:lvl3pPr>
      <a:lvl4pPr marL="1371600" indent="-228600" algn="l" defTabSz="914217" rtl="0" eaLnBrk="1" latinLnBrk="0" hangingPunct="1">
        <a:lnSpc>
          <a:spcPct val="110000"/>
        </a:lnSpc>
        <a:spcBef>
          <a:spcPts val="500"/>
        </a:spcBef>
        <a:buFont typeface="Wingdings" panose="05000000000000000000" pitchFamily="2" charset="2"/>
        <a:buChar char="ü"/>
        <a:defRPr lang="en-US" sz="1600" kern="1200" dirty="0" smtClean="0">
          <a:solidFill>
            <a:schemeClr val="tx1"/>
          </a:solidFill>
          <a:effectLst/>
          <a:latin typeface="Arial" panose="020B0604020202020204" pitchFamily="34" charset="0"/>
          <a:ea typeface="+mn-ea"/>
          <a:cs typeface="Arial" panose="020B0604020202020204" pitchFamily="34" charset="0"/>
        </a:defRPr>
      </a:lvl4pPr>
      <a:lvl5pPr marL="1828800" indent="-228600" algn="l" defTabSz="914217" rtl="0" eaLnBrk="1" latinLnBrk="0" hangingPunct="1">
        <a:lnSpc>
          <a:spcPct val="110000"/>
        </a:lnSpc>
        <a:spcBef>
          <a:spcPts val="500"/>
        </a:spcBef>
        <a:buFont typeface="Wingdings" panose="05000000000000000000" pitchFamily="2" charset="2"/>
        <a:buChar char="ü"/>
        <a:defRPr lang="en-US" sz="1600" kern="1200" dirty="0">
          <a:solidFill>
            <a:schemeClr val="tx1"/>
          </a:solidFill>
          <a:effectLst/>
          <a:latin typeface="Arial" panose="020B0604020202020204" pitchFamily="34" charset="0"/>
          <a:ea typeface="+mn-ea"/>
          <a:cs typeface="Arial" panose="020B0604020202020204" pitchFamily="34" charset="0"/>
        </a:defRPr>
      </a:lvl5pPr>
      <a:lvl6pPr marL="2514097"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306269" y="391997"/>
            <a:ext cx="11284600" cy="5124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9" name="Rectangle 8"/>
          <p:cNvSpPr/>
          <p:nvPr userDrawn="1"/>
        </p:nvSpPr>
        <p:spPr>
          <a:xfrm>
            <a:off x="0" y="6473952"/>
            <a:ext cx="12192000" cy="384048"/>
          </a:xfrm>
          <a:prstGeom prst="rect">
            <a:avLst/>
          </a:prstGeom>
          <a:gradFill flip="none" rotWithShape="1">
            <a:gsLst>
              <a:gs pos="32000">
                <a:srgbClr val="003C71"/>
              </a:gs>
              <a:gs pos="95000">
                <a:srgbClr val="009FDF"/>
              </a:gs>
              <a:gs pos="78000">
                <a:srgbClr val="0071C5"/>
              </a:gs>
            </a:gsLst>
            <a:lin ang="19860000" scaled="0"/>
            <a:tileRect/>
          </a:grad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eaLnBrk="0" fontAlgn="base" hangingPunct="0">
              <a:spcBef>
                <a:spcPct val="0"/>
              </a:spcBef>
              <a:spcAft>
                <a:spcPct val="0"/>
              </a:spcAft>
            </a:pPr>
            <a:endParaRPr lang="en-US" sz="2400" dirty="0">
              <a:solidFill>
                <a:srgbClr val="FFFFFF"/>
              </a:solidFill>
            </a:endParaRPr>
          </a:p>
        </p:txBody>
      </p:sp>
      <p:pic>
        <p:nvPicPr>
          <p:cNvPr id="10" name="Picture 2" descr="\\.psf\Home\Desktop\Intel.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1289503" y="6545090"/>
            <a:ext cx="364336" cy="240131"/>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p:cNvCxnSpPr/>
          <p:nvPr userDrawn="1"/>
        </p:nvCxnSpPr>
        <p:spPr>
          <a:xfrm>
            <a:off x="11768139" y="6539010"/>
            <a:ext cx="2381" cy="237744"/>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Slide Number Placeholder 5"/>
          <p:cNvSpPr>
            <a:spLocks noGrp="1"/>
          </p:cNvSpPr>
          <p:nvPr>
            <p:ph type="sldNum" sz="quarter" idx="4"/>
          </p:nvPr>
        </p:nvSpPr>
        <p:spPr>
          <a:xfrm>
            <a:off x="9921939" y="6538887"/>
            <a:ext cx="2133600" cy="273844"/>
          </a:xfrm>
          <a:prstGeom prst="rect">
            <a:avLst/>
          </a:prstGeom>
        </p:spPr>
        <p:txBody>
          <a:bodyPr vert="horz" lIns="0" tIns="0" rIns="0" bIns="0" rtlCol="0" anchor="ctr"/>
          <a:lstStyle>
            <a:lvl1pPr algn="r">
              <a:defRPr sz="800">
                <a:solidFill>
                  <a:schemeClr val="bg1"/>
                </a:solidFill>
                <a:latin typeface="+mn-lt"/>
                <a:cs typeface="Intel Clear"/>
              </a:defRPr>
            </a:lvl1pPr>
          </a:lstStyle>
          <a:p>
            <a:pPr eaLnBrk="0" fontAlgn="base" hangingPunct="0">
              <a:spcBef>
                <a:spcPct val="0"/>
              </a:spcBef>
              <a:spcAft>
                <a:spcPct val="0"/>
              </a:spcAft>
            </a:pPr>
            <a:fld id="{EE2556C5-CE8C-6547-B838-EA80C61A4AF7}" type="slidenum">
              <a:rPr lang="en-US" smtClean="0">
                <a:solidFill>
                  <a:srgbClr val="0C2E86"/>
                </a:solidFill>
              </a:rPr>
              <a:pPr eaLnBrk="0" fontAlgn="base" hangingPunct="0">
                <a:spcBef>
                  <a:spcPct val="0"/>
                </a:spcBef>
                <a:spcAft>
                  <a:spcPct val="0"/>
                </a:spcAft>
              </a:pPr>
              <a:t>‹#›</a:t>
            </a:fld>
            <a:endParaRPr lang="en-US" dirty="0">
              <a:solidFill>
                <a:srgbClr val="0C2E86"/>
              </a:solidFill>
            </a:endParaRPr>
          </a:p>
        </p:txBody>
      </p:sp>
    </p:spTree>
    <p:extLst>
      <p:ext uri="{BB962C8B-B14F-4D97-AF65-F5344CB8AC3E}">
        <p14:creationId xmlns:p14="http://schemas.microsoft.com/office/powerpoint/2010/main" val="3072837344"/>
      </p:ext>
    </p:extLst>
  </p:cSld>
  <p:clrMap bg1="dk2" tx1="lt1" bg2="dk1" tx2="lt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7" r:id="rId11"/>
  </p:sldLayoutIdLst>
  <p:hf hdr="0" ftr="0" dt="0"/>
  <p:txStyles>
    <p:titleStyle>
      <a:lvl1pPr algn="l" rtl="0" fontAlgn="base">
        <a:spcBef>
          <a:spcPct val="0"/>
        </a:spcBef>
        <a:spcAft>
          <a:spcPct val="0"/>
        </a:spcAft>
        <a:defRPr sz="2600" b="1" kern="1200">
          <a:solidFill>
            <a:srgbClr val="0860A8"/>
          </a:solidFill>
          <a:latin typeface="+mj-lt"/>
          <a:ea typeface="+mj-ea"/>
          <a:cs typeface="+mj-cs"/>
        </a:defRPr>
      </a:lvl1pPr>
      <a:lvl2pPr algn="l" rtl="0" fontAlgn="base">
        <a:spcBef>
          <a:spcPct val="0"/>
        </a:spcBef>
        <a:spcAft>
          <a:spcPct val="0"/>
        </a:spcAft>
        <a:defRPr sz="2600" b="1">
          <a:solidFill>
            <a:srgbClr val="0860A8"/>
          </a:solidFill>
          <a:latin typeface="Verdana" panose="020B0604030504040204" pitchFamily="34" charset="0"/>
        </a:defRPr>
      </a:lvl2pPr>
      <a:lvl3pPr algn="l" rtl="0" fontAlgn="base">
        <a:spcBef>
          <a:spcPct val="0"/>
        </a:spcBef>
        <a:spcAft>
          <a:spcPct val="0"/>
        </a:spcAft>
        <a:defRPr sz="2600" b="1">
          <a:solidFill>
            <a:srgbClr val="0860A8"/>
          </a:solidFill>
          <a:latin typeface="Verdana" panose="020B0604030504040204" pitchFamily="34" charset="0"/>
        </a:defRPr>
      </a:lvl3pPr>
      <a:lvl4pPr algn="l" rtl="0" fontAlgn="base">
        <a:spcBef>
          <a:spcPct val="0"/>
        </a:spcBef>
        <a:spcAft>
          <a:spcPct val="0"/>
        </a:spcAft>
        <a:defRPr sz="2600" b="1">
          <a:solidFill>
            <a:srgbClr val="0860A8"/>
          </a:solidFill>
          <a:latin typeface="Verdana" panose="020B0604030504040204" pitchFamily="34" charset="0"/>
        </a:defRPr>
      </a:lvl4pPr>
      <a:lvl5pPr algn="l" rtl="0" fontAlgn="base">
        <a:spcBef>
          <a:spcPct val="0"/>
        </a:spcBef>
        <a:spcAft>
          <a:spcPct val="0"/>
        </a:spcAft>
        <a:defRPr sz="2600" b="1">
          <a:solidFill>
            <a:srgbClr val="0860A8"/>
          </a:solidFill>
          <a:latin typeface="Verdana" panose="020B0604030504040204" pitchFamily="34" charset="0"/>
        </a:defRPr>
      </a:lvl5pPr>
      <a:lvl6pPr marL="457200" algn="l" rtl="0" fontAlgn="base">
        <a:spcBef>
          <a:spcPct val="0"/>
        </a:spcBef>
        <a:spcAft>
          <a:spcPct val="0"/>
        </a:spcAft>
        <a:defRPr sz="2600" b="1">
          <a:solidFill>
            <a:srgbClr val="0860A8"/>
          </a:solidFill>
          <a:latin typeface="Verdana" panose="020B0604030504040204" pitchFamily="34" charset="0"/>
        </a:defRPr>
      </a:lvl6pPr>
      <a:lvl7pPr marL="914400" algn="l" rtl="0" fontAlgn="base">
        <a:spcBef>
          <a:spcPct val="0"/>
        </a:spcBef>
        <a:spcAft>
          <a:spcPct val="0"/>
        </a:spcAft>
        <a:defRPr sz="2600" b="1">
          <a:solidFill>
            <a:srgbClr val="0860A8"/>
          </a:solidFill>
          <a:latin typeface="Verdana" panose="020B0604030504040204" pitchFamily="34" charset="0"/>
        </a:defRPr>
      </a:lvl7pPr>
      <a:lvl8pPr marL="1371600" algn="l" rtl="0" fontAlgn="base">
        <a:spcBef>
          <a:spcPct val="0"/>
        </a:spcBef>
        <a:spcAft>
          <a:spcPct val="0"/>
        </a:spcAft>
        <a:defRPr sz="2600" b="1">
          <a:solidFill>
            <a:srgbClr val="0860A8"/>
          </a:solidFill>
          <a:latin typeface="Verdana" panose="020B0604030504040204" pitchFamily="34" charset="0"/>
        </a:defRPr>
      </a:lvl8pPr>
      <a:lvl9pPr marL="1828800" algn="l" rtl="0" fontAlgn="base">
        <a:spcBef>
          <a:spcPct val="0"/>
        </a:spcBef>
        <a:spcAft>
          <a:spcPct val="0"/>
        </a:spcAft>
        <a:defRPr sz="2600" b="1">
          <a:solidFill>
            <a:srgbClr val="0860A8"/>
          </a:solidFill>
          <a:latin typeface="Verdana" panose="020B0604030504040204" pitchFamily="34" charset="0"/>
        </a:defRPr>
      </a:lvl9pPr>
    </p:titleStyle>
    <p:bodyStyle>
      <a:lvl1pPr marL="342900" indent="-342900" algn="l" rtl="0" fontAlgn="base">
        <a:spcBef>
          <a:spcPct val="20000"/>
        </a:spcBef>
        <a:spcAft>
          <a:spcPct val="0"/>
        </a:spcAft>
        <a:buChar char="•"/>
        <a:defRPr sz="2800" kern="1200">
          <a:solidFill>
            <a:srgbClr val="0860A8"/>
          </a:solidFill>
          <a:latin typeface="+mn-lt"/>
          <a:ea typeface="+mn-ea"/>
          <a:cs typeface="+mn-cs"/>
        </a:defRPr>
      </a:lvl1pPr>
      <a:lvl2pPr marL="742950" indent="-285750" algn="l" rtl="0" fontAlgn="base">
        <a:spcBef>
          <a:spcPct val="20000"/>
        </a:spcBef>
        <a:spcAft>
          <a:spcPct val="0"/>
        </a:spcAft>
        <a:buChar char="–"/>
        <a:defRPr sz="2400" kern="1200">
          <a:solidFill>
            <a:srgbClr val="0860A8"/>
          </a:solidFill>
          <a:latin typeface="+mn-lt"/>
          <a:ea typeface="+mn-ea"/>
          <a:cs typeface="+mn-cs"/>
        </a:defRPr>
      </a:lvl2pPr>
      <a:lvl3pPr marL="1143000" indent="-228600" algn="l" rtl="0" fontAlgn="base">
        <a:spcBef>
          <a:spcPct val="20000"/>
        </a:spcBef>
        <a:spcAft>
          <a:spcPct val="0"/>
        </a:spcAft>
        <a:buChar char="•"/>
        <a:defRPr sz="2000" kern="1200">
          <a:solidFill>
            <a:srgbClr val="0860A8"/>
          </a:solidFill>
          <a:latin typeface="+mn-lt"/>
          <a:ea typeface="+mn-ea"/>
          <a:cs typeface="+mn-cs"/>
        </a:defRPr>
      </a:lvl3pPr>
      <a:lvl4pPr marL="1600200" indent="-228600" algn="l" rtl="0" fontAlgn="base">
        <a:spcBef>
          <a:spcPct val="20000"/>
        </a:spcBef>
        <a:spcAft>
          <a:spcPct val="0"/>
        </a:spcAft>
        <a:buChar char="–"/>
        <a:defRPr kern="1200">
          <a:solidFill>
            <a:srgbClr val="0860A8"/>
          </a:solidFill>
          <a:latin typeface="+mn-lt"/>
          <a:ea typeface="+mn-ea"/>
          <a:cs typeface="+mn-cs"/>
        </a:defRPr>
      </a:lvl4pPr>
      <a:lvl5pPr marL="2057400" indent="-228600" algn="l" rtl="0" fontAlgn="base">
        <a:spcBef>
          <a:spcPct val="20000"/>
        </a:spcBef>
        <a:spcAft>
          <a:spcPct val="0"/>
        </a:spcAft>
        <a:buChar char="•"/>
        <a:defRPr kern="1200">
          <a:solidFill>
            <a:srgbClr val="0860A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1.xml"/><Relationship Id="rId7" Type="http://schemas.openxmlformats.org/officeDocument/2006/relationships/image" Target="../media/image19.jpeg"/><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17.wmf"/><Relationship Id="rId11" Type="http://schemas.openxmlformats.org/officeDocument/2006/relationships/image" Target="../media/image23.png"/><Relationship Id="rId5" Type="http://schemas.openxmlformats.org/officeDocument/2006/relationships/oleObject" Target="../embeddings/oleObject1.bin"/><Relationship Id="rId10" Type="http://schemas.openxmlformats.org/officeDocument/2006/relationships/image" Target="../media/image22.png"/><Relationship Id="rId4" Type="http://schemas.openxmlformats.org/officeDocument/2006/relationships/image" Target="../media/image18.jpeg"/><Relationship Id="rId9" Type="http://schemas.openxmlformats.org/officeDocument/2006/relationships/image" Target="../media/image21.png"/></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48.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1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2.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124.xml"/><Relationship Id="rId5" Type="http://schemas.openxmlformats.org/officeDocument/2006/relationships/image" Target="../media/image48.png"/><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116.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25.xml"/><Relationship Id="rId1" Type="http://schemas.openxmlformats.org/officeDocument/2006/relationships/tags" Target="../tags/tag1.xml"/><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1.xml"/></Relationships>
</file>

<file path=ppt/slides/_rels/slide2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13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128.xml"/></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128.xml"/><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2.xml"/><Relationship Id="rId1" Type="http://schemas.openxmlformats.org/officeDocument/2006/relationships/slideLayout" Target="../slideLayouts/slideLayout137.xml"/><Relationship Id="rId5" Type="http://schemas.openxmlformats.org/officeDocument/2006/relationships/image" Target="../media/image64.jpeg"/><Relationship Id="rId4" Type="http://schemas.openxmlformats.org/officeDocument/2006/relationships/image" Target="../media/image63.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69.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4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3502" y="-1"/>
            <a:ext cx="10286999" cy="6857999"/>
          </a:xfrm>
          <a:prstGeom prst="rect">
            <a:avLst/>
          </a:prstGeom>
        </p:spPr>
      </p:pic>
      <p:sp>
        <p:nvSpPr>
          <p:cNvPr id="22" name="Rectangle 21"/>
          <p:cNvSpPr/>
          <p:nvPr/>
        </p:nvSpPr>
        <p:spPr>
          <a:xfrm>
            <a:off x="294967" y="5744498"/>
            <a:ext cx="11903755" cy="1113502"/>
          </a:xfrm>
          <a:prstGeom prst="rect">
            <a:avLst/>
          </a:prstGeom>
          <a:solidFill>
            <a:schemeClr val="bg2">
              <a:alpha val="97000"/>
            </a:schemeClr>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defTabSz="548640"/>
            <a:endParaRPr lang="en-US" sz="2160" dirty="0">
              <a:solidFill>
                <a:srgbClr val="FFFFFF"/>
              </a:solidFill>
            </a:endParaRPr>
          </a:p>
        </p:txBody>
      </p:sp>
      <p:sp>
        <p:nvSpPr>
          <p:cNvPr id="8" name="Pentagon 7"/>
          <p:cNvSpPr/>
          <p:nvPr/>
        </p:nvSpPr>
        <p:spPr>
          <a:xfrm>
            <a:off x="-2116" y="0"/>
            <a:ext cx="5641336" cy="6857999"/>
          </a:xfrm>
          <a:prstGeom prst="homePlate">
            <a:avLst>
              <a:gd name="adj" fmla="val 37937"/>
            </a:avLst>
          </a:prstGeom>
          <a:solidFill>
            <a:srgbClr val="B00D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48640"/>
            <a:endParaRPr lang="en-US" sz="2400" dirty="0">
              <a:solidFill>
                <a:srgbClr val="FFFFFF"/>
              </a:solidFill>
            </a:endParaRPr>
          </a:p>
        </p:txBody>
      </p:sp>
      <p:sp>
        <p:nvSpPr>
          <p:cNvPr id="9" name="TextBox 8"/>
          <p:cNvSpPr txBox="1"/>
          <p:nvPr/>
        </p:nvSpPr>
        <p:spPr>
          <a:xfrm>
            <a:off x="359878" y="1548284"/>
            <a:ext cx="4363587" cy="3170099"/>
          </a:xfrm>
          <a:prstGeom prst="rect">
            <a:avLst/>
          </a:prstGeom>
          <a:noFill/>
        </p:spPr>
        <p:txBody>
          <a:bodyPr wrap="square" rtlCol="0">
            <a:spAutoFit/>
          </a:bodyPr>
          <a:lstStyle/>
          <a:p>
            <a:pPr defTabSz="548640"/>
            <a:r>
              <a:rPr lang="en-US" sz="4000" b="1" dirty="0" smtClean="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Internet of Things (</a:t>
            </a:r>
            <a:r>
              <a:rPr lang="en-US" sz="4000" b="1" dirty="0" err="1" smtClean="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IoT</a:t>
            </a:r>
            <a:r>
              <a:rPr lang="en-US" sz="4000" b="1" dirty="0" smtClean="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Primer and DX for SDLC Professional</a:t>
            </a:r>
          </a:p>
        </p:txBody>
      </p:sp>
      <p:sp>
        <p:nvSpPr>
          <p:cNvPr id="6" name="Text Placeholder 11"/>
          <p:cNvSpPr txBox="1">
            <a:spLocks/>
          </p:cNvSpPr>
          <p:nvPr/>
        </p:nvSpPr>
        <p:spPr>
          <a:xfrm>
            <a:off x="397536" y="4886334"/>
            <a:ext cx="3482224" cy="1239263"/>
          </a:xfrm>
          <a:prstGeom prst="rect">
            <a:avLst/>
          </a:prstGeom>
        </p:spPr>
        <p:txBody>
          <a:bodyPr anchor="b">
            <a:noAutofit/>
          </a:bodyPr>
          <a:lstStyle>
            <a:lvl1pPr marL="1714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800"/>
              </a:spcBef>
              <a:buNone/>
            </a:pPr>
            <a:r>
              <a:rPr lang="en-AU" sz="2000" dirty="0">
                <a:solidFill>
                  <a:srgbClr val="FFFFFF"/>
                </a:solidFill>
                <a:latin typeface="Arial" panose="020B0604020202020204" pitchFamily="34" charset="0"/>
                <a:cs typeface="Arial" panose="020B0604020202020204" pitchFamily="34" charset="0"/>
              </a:rPr>
              <a:t>Presented </a:t>
            </a:r>
            <a:r>
              <a:rPr lang="en-AU" sz="2000" dirty="0" smtClean="0">
                <a:solidFill>
                  <a:srgbClr val="FFFFFF"/>
                </a:solidFill>
                <a:latin typeface="Arial" panose="020B0604020202020204" pitchFamily="34" charset="0"/>
                <a:cs typeface="Arial" panose="020B0604020202020204" pitchFamily="34" charset="0"/>
              </a:rPr>
              <a:t>by:</a:t>
            </a:r>
          </a:p>
          <a:p>
            <a:pPr marL="0" indent="0">
              <a:spcBef>
                <a:spcPts val="800"/>
              </a:spcBef>
              <a:buNone/>
            </a:pPr>
            <a:r>
              <a:rPr lang="en-AU" sz="2000" dirty="0" smtClean="0">
                <a:solidFill>
                  <a:srgbClr val="FFFFFF"/>
                </a:solidFill>
                <a:latin typeface="Arial" panose="020B0604020202020204" pitchFamily="34" charset="0"/>
                <a:cs typeface="Arial" panose="020B0604020202020204" pitchFamily="34" charset="0"/>
              </a:rPr>
              <a:t>David Mantica</a:t>
            </a:r>
            <a:endParaRPr lang="en-AU" sz="2000" dirty="0">
              <a:solidFill>
                <a:srgbClr val="FFFFFF"/>
              </a:solidFill>
              <a:latin typeface="Arial" panose="020B0604020202020204" pitchFamily="34" charset="0"/>
              <a:cs typeface="Arial" panose="020B0604020202020204" pitchFamily="34" charset="0"/>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348991510"/>
              </p:ext>
            </p:extLst>
          </p:nvPr>
        </p:nvGraphicFramePr>
        <p:xfrm>
          <a:off x="47797" y="27782"/>
          <a:ext cx="3127248" cy="1604344"/>
        </p:xfrm>
        <a:graphic>
          <a:graphicData uri="http://schemas.openxmlformats.org/presentationml/2006/ole">
            <mc:AlternateContent xmlns:mc="http://schemas.openxmlformats.org/markup-compatibility/2006">
              <mc:Choice xmlns:v="urn:schemas-microsoft-com:vml" Requires="v">
                <p:oleObj spid="_x0000_s1492" name="Image" r:id="rId5" imgW="3656880" imgH="1875960" progId="Photoshop.Image.16">
                  <p:embed/>
                </p:oleObj>
              </mc:Choice>
              <mc:Fallback>
                <p:oleObj name="Image" r:id="rId5" imgW="3656880" imgH="1875960" progId="Photoshop.Image.16">
                  <p:embed/>
                  <p:pic>
                    <p:nvPicPr>
                      <p:cNvPr id="0" name=""/>
                      <p:cNvPicPr/>
                      <p:nvPr/>
                    </p:nvPicPr>
                    <p:blipFill>
                      <a:blip r:embed="rId6"/>
                      <a:stretch>
                        <a:fillRect/>
                      </a:stretch>
                    </p:blipFill>
                    <p:spPr>
                      <a:xfrm>
                        <a:off x="47797" y="27782"/>
                        <a:ext cx="3127248" cy="1604344"/>
                      </a:xfrm>
                      <a:prstGeom prst="rect">
                        <a:avLst/>
                      </a:prstGeom>
                    </p:spPr>
                  </p:pic>
                </p:oleObj>
              </mc:Fallback>
            </mc:AlternateContent>
          </a:graphicData>
        </a:graphic>
      </p:graphicFrame>
      <p:pic>
        <p:nvPicPr>
          <p:cNvPr id="17" name="Picture 9" descr="na_alp_2c_rgb"/>
          <p:cNvPicPr>
            <a:picLocks noChangeAspect="1" noChangeArrowheads="1"/>
          </p:cNvPicPr>
          <p:nvPr/>
        </p:nvPicPr>
        <p:blipFill>
          <a:blip r:embed="rId7" cstate="print"/>
          <a:srcRect/>
          <a:stretch>
            <a:fillRect/>
          </a:stretch>
        </p:blipFill>
        <p:spPr bwMode="auto">
          <a:xfrm>
            <a:off x="9985414" y="5897437"/>
            <a:ext cx="1119070" cy="687302"/>
          </a:xfrm>
          <a:prstGeom prst="rect">
            <a:avLst/>
          </a:prstGeom>
          <a:noFill/>
          <a:ln w="9525">
            <a:noFill/>
            <a:miter lim="800000"/>
            <a:headEnd/>
            <a:tailEnd/>
          </a:ln>
        </p:spPr>
      </p:pic>
      <p:pic>
        <p:nvPicPr>
          <p:cNvPr id="18" name="Picture 7"/>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8748790" y="5916303"/>
            <a:ext cx="881770" cy="649570"/>
          </a:xfrm>
          <a:prstGeom prst="rect">
            <a:avLst/>
          </a:prstGeom>
          <a:noFill/>
          <a:ln w="9525">
            <a:noFill/>
            <a:miter lim="800000"/>
            <a:headEnd/>
            <a:tailEnd/>
          </a:ln>
        </p:spPr>
      </p:pic>
      <p:pic>
        <p:nvPicPr>
          <p:cNvPr id="19" name="Grafik 7" descr="Learning_LearningSpecial_360px_225_RGB.png"/>
          <p:cNvPicPr>
            <a:picLocks noChangeAspect="1"/>
          </p:cNvPicPr>
          <p:nvPr/>
        </p:nvPicPr>
        <p:blipFill>
          <a:blip r:embed="rId9" cstate="print"/>
          <a:stretch>
            <a:fillRect/>
          </a:stretch>
        </p:blipFill>
        <p:spPr>
          <a:xfrm>
            <a:off x="4948547" y="5942711"/>
            <a:ext cx="721081" cy="721081"/>
          </a:xfrm>
          <a:prstGeom prst="rect">
            <a:avLst/>
          </a:prstGeom>
        </p:spPr>
      </p:pic>
      <p:pic>
        <p:nvPicPr>
          <p:cNvPr id="20" name="Picture 19" descr="Learning_Business_360px_225_RGB-2.png"/>
          <p:cNvPicPr>
            <a:picLocks noChangeAspect="1"/>
          </p:cNvPicPr>
          <p:nvPr/>
        </p:nvPicPr>
        <p:blipFill>
          <a:blip r:embed="rId10" cstate="print"/>
          <a:stretch>
            <a:fillRect/>
          </a:stretch>
        </p:blipFill>
        <p:spPr>
          <a:xfrm>
            <a:off x="6024482" y="5938705"/>
            <a:ext cx="725087" cy="725087"/>
          </a:xfrm>
          <a:prstGeom prst="rect">
            <a:avLst/>
          </a:prstGeom>
        </p:spPr>
      </p:pic>
      <p:pic>
        <p:nvPicPr>
          <p:cNvPr id="21" name="Picture 2"/>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7072201" y="5916303"/>
            <a:ext cx="1321735" cy="569998"/>
          </a:xfrm>
          <a:prstGeom prst="rect">
            <a:avLst/>
          </a:prstGeom>
          <a:noFill/>
        </p:spPr>
      </p:pic>
    </p:spTree>
    <p:extLst>
      <p:ext uri="{BB962C8B-B14F-4D97-AF65-F5344CB8AC3E}">
        <p14:creationId xmlns:p14="http://schemas.microsoft.com/office/powerpoint/2010/main" val="14838525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cloudBlue"/>
          <p:cNvSpPr>
            <a:spLocks noEditPoints="1"/>
          </p:cNvSpPr>
          <p:nvPr/>
        </p:nvSpPr>
        <p:spPr bwMode="auto">
          <a:xfrm>
            <a:off x="8386603" y="1630712"/>
            <a:ext cx="2823157" cy="2234956"/>
          </a:xfrm>
          <a:custGeom>
            <a:avLst/>
            <a:gdLst>
              <a:gd name="T0" fmla="*/ 373 w 460"/>
              <a:gd name="T1" fmla="*/ 117 h 331"/>
              <a:gd name="T2" fmla="*/ 244 w 460"/>
              <a:gd name="T3" fmla="*/ 0 h 331"/>
              <a:gd name="T4" fmla="*/ 127 w 460"/>
              <a:gd name="T5" fmla="*/ 75 h 331"/>
              <a:gd name="T6" fmla="*/ 108 w 460"/>
              <a:gd name="T7" fmla="*/ 72 h 331"/>
              <a:gd name="T8" fmla="*/ 43 w 460"/>
              <a:gd name="T9" fmla="*/ 137 h 331"/>
              <a:gd name="T10" fmla="*/ 47 w 460"/>
              <a:gd name="T11" fmla="*/ 157 h 331"/>
              <a:gd name="T12" fmla="*/ 0 w 460"/>
              <a:gd name="T13" fmla="*/ 237 h 331"/>
              <a:gd name="T14" fmla="*/ 93 w 460"/>
              <a:gd name="T15" fmla="*/ 331 h 331"/>
              <a:gd name="T16" fmla="*/ 93 w 460"/>
              <a:gd name="T17" fmla="*/ 331 h 331"/>
              <a:gd name="T18" fmla="*/ 352 w 460"/>
              <a:gd name="T19" fmla="*/ 331 h 331"/>
              <a:gd name="T20" fmla="*/ 352 w 460"/>
              <a:gd name="T21" fmla="*/ 331 h 331"/>
              <a:gd name="T22" fmla="*/ 460 w 460"/>
              <a:gd name="T23" fmla="*/ 223 h 331"/>
              <a:gd name="T24" fmla="*/ 373 w 460"/>
              <a:gd name="T25" fmla="*/ 117 h 331"/>
              <a:gd name="T26" fmla="*/ 352 w 460"/>
              <a:gd name="T27" fmla="*/ 302 h 331"/>
              <a:gd name="T28" fmla="*/ 352 w 460"/>
              <a:gd name="T29" fmla="*/ 302 h 331"/>
              <a:gd name="T30" fmla="*/ 93 w 460"/>
              <a:gd name="T31" fmla="*/ 302 h 331"/>
              <a:gd name="T32" fmla="*/ 29 w 460"/>
              <a:gd name="T33" fmla="*/ 237 h 331"/>
              <a:gd name="T34" fmla="*/ 61 w 460"/>
              <a:gd name="T35" fmla="*/ 182 h 331"/>
              <a:gd name="T36" fmla="*/ 74 w 460"/>
              <a:gd name="T37" fmla="*/ 148 h 331"/>
              <a:gd name="T38" fmla="*/ 72 w 460"/>
              <a:gd name="T39" fmla="*/ 137 h 331"/>
              <a:gd name="T40" fmla="*/ 108 w 460"/>
              <a:gd name="T41" fmla="*/ 101 h 331"/>
              <a:gd name="T42" fmla="*/ 127 w 460"/>
              <a:gd name="T43" fmla="*/ 104 h 331"/>
              <a:gd name="T44" fmla="*/ 153 w 460"/>
              <a:gd name="T45" fmla="*/ 87 h 331"/>
              <a:gd name="T46" fmla="*/ 244 w 460"/>
              <a:gd name="T47" fmla="*/ 29 h 331"/>
              <a:gd name="T48" fmla="*/ 344 w 460"/>
              <a:gd name="T49" fmla="*/ 120 h 331"/>
              <a:gd name="T50" fmla="*/ 367 w 460"/>
              <a:gd name="T51" fmla="*/ 145 h 331"/>
              <a:gd name="T52" fmla="*/ 431 w 460"/>
              <a:gd name="T53" fmla="*/ 223 h 331"/>
              <a:gd name="T54" fmla="*/ 352 w 460"/>
              <a:gd name="T55" fmla="*/ 302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60" h="331">
                <a:moveTo>
                  <a:pt x="373" y="117"/>
                </a:moveTo>
                <a:cubicBezTo>
                  <a:pt x="366" y="51"/>
                  <a:pt x="312" y="0"/>
                  <a:pt x="244" y="0"/>
                </a:cubicBezTo>
                <a:cubicBezTo>
                  <a:pt x="192" y="0"/>
                  <a:pt x="148" y="31"/>
                  <a:pt x="127" y="75"/>
                </a:cubicBezTo>
                <a:cubicBezTo>
                  <a:pt x="121" y="73"/>
                  <a:pt x="115" y="72"/>
                  <a:pt x="108" y="72"/>
                </a:cubicBezTo>
                <a:cubicBezTo>
                  <a:pt x="72" y="72"/>
                  <a:pt x="43" y="101"/>
                  <a:pt x="43" y="137"/>
                </a:cubicBezTo>
                <a:cubicBezTo>
                  <a:pt x="43" y="144"/>
                  <a:pt x="45" y="150"/>
                  <a:pt x="47" y="157"/>
                </a:cubicBezTo>
                <a:cubicBezTo>
                  <a:pt x="19" y="173"/>
                  <a:pt x="0" y="203"/>
                  <a:pt x="0" y="237"/>
                </a:cubicBezTo>
                <a:cubicBezTo>
                  <a:pt x="0" y="289"/>
                  <a:pt x="42" y="331"/>
                  <a:pt x="93" y="331"/>
                </a:cubicBezTo>
                <a:cubicBezTo>
                  <a:pt x="93" y="331"/>
                  <a:pt x="93" y="331"/>
                  <a:pt x="93" y="331"/>
                </a:cubicBezTo>
                <a:cubicBezTo>
                  <a:pt x="352" y="331"/>
                  <a:pt x="352" y="331"/>
                  <a:pt x="352" y="331"/>
                </a:cubicBezTo>
                <a:cubicBezTo>
                  <a:pt x="352" y="331"/>
                  <a:pt x="352" y="331"/>
                  <a:pt x="352" y="331"/>
                </a:cubicBezTo>
                <a:cubicBezTo>
                  <a:pt x="412" y="331"/>
                  <a:pt x="460" y="282"/>
                  <a:pt x="460" y="223"/>
                </a:cubicBezTo>
                <a:cubicBezTo>
                  <a:pt x="460" y="170"/>
                  <a:pt x="422" y="127"/>
                  <a:pt x="373" y="117"/>
                </a:cubicBezTo>
                <a:close/>
                <a:moveTo>
                  <a:pt x="352" y="302"/>
                </a:moveTo>
                <a:cubicBezTo>
                  <a:pt x="352" y="302"/>
                  <a:pt x="352" y="302"/>
                  <a:pt x="352" y="302"/>
                </a:cubicBezTo>
                <a:cubicBezTo>
                  <a:pt x="93" y="302"/>
                  <a:pt x="93" y="302"/>
                  <a:pt x="93" y="302"/>
                </a:cubicBezTo>
                <a:cubicBezTo>
                  <a:pt x="58" y="302"/>
                  <a:pt x="29" y="273"/>
                  <a:pt x="29" y="237"/>
                </a:cubicBezTo>
                <a:cubicBezTo>
                  <a:pt x="29" y="214"/>
                  <a:pt x="41" y="193"/>
                  <a:pt x="61" y="182"/>
                </a:cubicBezTo>
                <a:cubicBezTo>
                  <a:pt x="81" y="170"/>
                  <a:pt x="82" y="168"/>
                  <a:pt x="74" y="148"/>
                </a:cubicBezTo>
                <a:cubicBezTo>
                  <a:pt x="73" y="144"/>
                  <a:pt x="72" y="140"/>
                  <a:pt x="72" y="137"/>
                </a:cubicBezTo>
                <a:cubicBezTo>
                  <a:pt x="72" y="117"/>
                  <a:pt x="88" y="101"/>
                  <a:pt x="108" y="101"/>
                </a:cubicBezTo>
                <a:cubicBezTo>
                  <a:pt x="108" y="101"/>
                  <a:pt x="117" y="100"/>
                  <a:pt x="127" y="104"/>
                </a:cubicBezTo>
                <a:cubicBezTo>
                  <a:pt x="144" y="111"/>
                  <a:pt x="146" y="104"/>
                  <a:pt x="153" y="87"/>
                </a:cubicBezTo>
                <a:cubicBezTo>
                  <a:pt x="170" y="52"/>
                  <a:pt x="206" y="29"/>
                  <a:pt x="244" y="29"/>
                </a:cubicBezTo>
                <a:cubicBezTo>
                  <a:pt x="296" y="29"/>
                  <a:pt x="339" y="68"/>
                  <a:pt x="344" y="120"/>
                </a:cubicBezTo>
                <a:cubicBezTo>
                  <a:pt x="346" y="140"/>
                  <a:pt x="346" y="140"/>
                  <a:pt x="367" y="145"/>
                </a:cubicBezTo>
                <a:cubicBezTo>
                  <a:pt x="404" y="152"/>
                  <a:pt x="431" y="185"/>
                  <a:pt x="431" y="223"/>
                </a:cubicBezTo>
                <a:cubicBezTo>
                  <a:pt x="431" y="266"/>
                  <a:pt x="396" y="302"/>
                  <a:pt x="352" y="302"/>
                </a:cubicBezTo>
                <a:close/>
              </a:path>
            </a:pathLst>
          </a:custGeom>
          <a:solidFill>
            <a:srgbClr val="A6CAE1">
              <a:alpha val="30000"/>
            </a:srgbClr>
          </a:solidFill>
          <a:ln>
            <a:noFill/>
          </a:ln>
        </p:spPr>
        <p:txBody>
          <a:bodyPr vert="horz" wrap="square" lIns="68580" tIns="34290" rIns="68580" bIns="34290" numCol="1" anchor="t" anchorCtr="0" compatLnSpc="1">
            <a:prstTxWarp prst="textNoShape">
              <a:avLst/>
            </a:prstTxWarp>
          </a:bodyPr>
          <a:lstStyle/>
          <a:p>
            <a:endParaRPr lang="id-ID" sz="1350" dirty="0">
              <a:solidFill>
                <a:schemeClr val="accent2"/>
              </a:solidFill>
              <a:latin typeface="Arial" panose="020B0604020202020204" pitchFamily="34" charset="0"/>
              <a:cs typeface="Arial" panose="020B0604020202020204" pitchFamily="34" charset="0"/>
            </a:endParaRPr>
          </a:p>
        </p:txBody>
      </p:sp>
      <p:sp>
        <p:nvSpPr>
          <p:cNvPr id="91" name="factory"/>
          <p:cNvSpPr/>
          <p:nvPr/>
        </p:nvSpPr>
        <p:spPr>
          <a:xfrm>
            <a:off x="4888625" y="2613323"/>
            <a:ext cx="2531087" cy="1776992"/>
          </a:xfrm>
          <a:custGeom>
            <a:avLst/>
            <a:gdLst>
              <a:gd name="connsiteX0" fmla="*/ 1154770 w 1722120"/>
              <a:gd name="connsiteY0" fmla="*/ 1068082 h 1316869"/>
              <a:gd name="connsiteX1" fmla="*/ 1154770 w 1722120"/>
              <a:gd name="connsiteY1" fmla="*/ 1166960 h 1316869"/>
              <a:gd name="connsiteX2" fmla="*/ 1284310 w 1722120"/>
              <a:gd name="connsiteY2" fmla="*/ 1166960 h 1316869"/>
              <a:gd name="connsiteX3" fmla="*/ 1284310 w 1722120"/>
              <a:gd name="connsiteY3" fmla="*/ 1068082 h 1316869"/>
              <a:gd name="connsiteX4" fmla="*/ 992614 w 1722120"/>
              <a:gd name="connsiteY4" fmla="*/ 1068082 h 1316869"/>
              <a:gd name="connsiteX5" fmla="*/ 992614 w 1722120"/>
              <a:gd name="connsiteY5" fmla="*/ 1166960 h 1316869"/>
              <a:gd name="connsiteX6" fmla="*/ 1122154 w 1722120"/>
              <a:gd name="connsiteY6" fmla="*/ 1166960 h 1316869"/>
              <a:gd name="connsiteX7" fmla="*/ 1122154 w 1722120"/>
              <a:gd name="connsiteY7" fmla="*/ 1068082 h 1316869"/>
              <a:gd name="connsiteX8" fmla="*/ 830078 w 1722120"/>
              <a:gd name="connsiteY8" fmla="*/ 1068082 h 1316869"/>
              <a:gd name="connsiteX9" fmla="*/ 830078 w 1722120"/>
              <a:gd name="connsiteY9" fmla="*/ 1166960 h 1316869"/>
              <a:gd name="connsiteX10" fmla="*/ 959618 w 1722120"/>
              <a:gd name="connsiteY10" fmla="*/ 1166960 h 1316869"/>
              <a:gd name="connsiteX11" fmla="*/ 959618 w 1722120"/>
              <a:gd name="connsiteY11" fmla="*/ 1068082 h 1316869"/>
              <a:gd name="connsiteX12" fmla="*/ 661883 w 1722120"/>
              <a:gd name="connsiteY12" fmla="*/ 1068082 h 1316869"/>
              <a:gd name="connsiteX13" fmla="*/ 661883 w 1722120"/>
              <a:gd name="connsiteY13" fmla="*/ 1166960 h 1316869"/>
              <a:gd name="connsiteX14" fmla="*/ 791423 w 1722120"/>
              <a:gd name="connsiteY14" fmla="*/ 1166960 h 1316869"/>
              <a:gd name="connsiteX15" fmla="*/ 791423 w 1722120"/>
              <a:gd name="connsiteY15" fmla="*/ 1068082 h 1316869"/>
              <a:gd name="connsiteX16" fmla="*/ 494643 w 1722120"/>
              <a:gd name="connsiteY16" fmla="*/ 1068082 h 1316869"/>
              <a:gd name="connsiteX17" fmla="*/ 494643 w 1722120"/>
              <a:gd name="connsiteY17" fmla="*/ 1166960 h 1316869"/>
              <a:gd name="connsiteX18" fmla="*/ 624183 w 1722120"/>
              <a:gd name="connsiteY18" fmla="*/ 1166960 h 1316869"/>
              <a:gd name="connsiteX19" fmla="*/ 624183 w 1722120"/>
              <a:gd name="connsiteY19" fmla="*/ 1068082 h 1316869"/>
              <a:gd name="connsiteX20" fmla="*/ 330509 w 1722120"/>
              <a:gd name="connsiteY20" fmla="*/ 1068082 h 1316869"/>
              <a:gd name="connsiteX21" fmla="*/ 330509 w 1722120"/>
              <a:gd name="connsiteY21" fmla="*/ 1166960 h 1316869"/>
              <a:gd name="connsiteX22" fmla="*/ 460049 w 1722120"/>
              <a:gd name="connsiteY22" fmla="*/ 1166960 h 1316869"/>
              <a:gd name="connsiteX23" fmla="*/ 460049 w 1722120"/>
              <a:gd name="connsiteY23" fmla="*/ 1068082 h 1316869"/>
              <a:gd name="connsiteX24" fmla="*/ 165972 w 1722120"/>
              <a:gd name="connsiteY24" fmla="*/ 1068082 h 1316869"/>
              <a:gd name="connsiteX25" fmla="*/ 165972 w 1722120"/>
              <a:gd name="connsiteY25" fmla="*/ 1166960 h 1316869"/>
              <a:gd name="connsiteX26" fmla="*/ 295512 w 1722120"/>
              <a:gd name="connsiteY26" fmla="*/ 1166960 h 1316869"/>
              <a:gd name="connsiteX27" fmla="*/ 295512 w 1722120"/>
              <a:gd name="connsiteY27" fmla="*/ 1068082 h 1316869"/>
              <a:gd name="connsiteX28" fmla="*/ 1154770 w 1722120"/>
              <a:gd name="connsiteY28" fmla="*/ 920642 h 1316869"/>
              <a:gd name="connsiteX29" fmla="*/ 1154770 w 1722120"/>
              <a:gd name="connsiteY29" fmla="*/ 1019520 h 1316869"/>
              <a:gd name="connsiteX30" fmla="*/ 1284310 w 1722120"/>
              <a:gd name="connsiteY30" fmla="*/ 1019520 h 1316869"/>
              <a:gd name="connsiteX31" fmla="*/ 1284310 w 1722120"/>
              <a:gd name="connsiteY31" fmla="*/ 920642 h 1316869"/>
              <a:gd name="connsiteX32" fmla="*/ 992614 w 1722120"/>
              <a:gd name="connsiteY32" fmla="*/ 920642 h 1316869"/>
              <a:gd name="connsiteX33" fmla="*/ 992614 w 1722120"/>
              <a:gd name="connsiteY33" fmla="*/ 1019520 h 1316869"/>
              <a:gd name="connsiteX34" fmla="*/ 1122154 w 1722120"/>
              <a:gd name="connsiteY34" fmla="*/ 1019520 h 1316869"/>
              <a:gd name="connsiteX35" fmla="*/ 1122154 w 1722120"/>
              <a:gd name="connsiteY35" fmla="*/ 920642 h 1316869"/>
              <a:gd name="connsiteX36" fmla="*/ 830078 w 1722120"/>
              <a:gd name="connsiteY36" fmla="*/ 920642 h 1316869"/>
              <a:gd name="connsiteX37" fmla="*/ 830078 w 1722120"/>
              <a:gd name="connsiteY37" fmla="*/ 1019520 h 1316869"/>
              <a:gd name="connsiteX38" fmla="*/ 959618 w 1722120"/>
              <a:gd name="connsiteY38" fmla="*/ 1019520 h 1316869"/>
              <a:gd name="connsiteX39" fmla="*/ 959618 w 1722120"/>
              <a:gd name="connsiteY39" fmla="*/ 920642 h 1316869"/>
              <a:gd name="connsiteX40" fmla="*/ 661883 w 1722120"/>
              <a:gd name="connsiteY40" fmla="*/ 920642 h 1316869"/>
              <a:gd name="connsiteX41" fmla="*/ 661883 w 1722120"/>
              <a:gd name="connsiteY41" fmla="*/ 1019520 h 1316869"/>
              <a:gd name="connsiteX42" fmla="*/ 791423 w 1722120"/>
              <a:gd name="connsiteY42" fmla="*/ 1019520 h 1316869"/>
              <a:gd name="connsiteX43" fmla="*/ 791423 w 1722120"/>
              <a:gd name="connsiteY43" fmla="*/ 920642 h 1316869"/>
              <a:gd name="connsiteX44" fmla="*/ 494643 w 1722120"/>
              <a:gd name="connsiteY44" fmla="*/ 920642 h 1316869"/>
              <a:gd name="connsiteX45" fmla="*/ 494643 w 1722120"/>
              <a:gd name="connsiteY45" fmla="*/ 1019520 h 1316869"/>
              <a:gd name="connsiteX46" fmla="*/ 624183 w 1722120"/>
              <a:gd name="connsiteY46" fmla="*/ 1019520 h 1316869"/>
              <a:gd name="connsiteX47" fmla="*/ 624183 w 1722120"/>
              <a:gd name="connsiteY47" fmla="*/ 920642 h 1316869"/>
              <a:gd name="connsiteX48" fmla="*/ 330509 w 1722120"/>
              <a:gd name="connsiteY48" fmla="*/ 920642 h 1316869"/>
              <a:gd name="connsiteX49" fmla="*/ 330509 w 1722120"/>
              <a:gd name="connsiteY49" fmla="*/ 1019520 h 1316869"/>
              <a:gd name="connsiteX50" fmla="*/ 460049 w 1722120"/>
              <a:gd name="connsiteY50" fmla="*/ 1019520 h 1316869"/>
              <a:gd name="connsiteX51" fmla="*/ 460049 w 1722120"/>
              <a:gd name="connsiteY51" fmla="*/ 920642 h 1316869"/>
              <a:gd name="connsiteX52" fmla="*/ 165972 w 1722120"/>
              <a:gd name="connsiteY52" fmla="*/ 920642 h 1316869"/>
              <a:gd name="connsiteX53" fmla="*/ 165972 w 1722120"/>
              <a:gd name="connsiteY53" fmla="*/ 1019520 h 1316869"/>
              <a:gd name="connsiteX54" fmla="*/ 295512 w 1722120"/>
              <a:gd name="connsiteY54" fmla="*/ 1019520 h 1316869"/>
              <a:gd name="connsiteX55" fmla="*/ 295512 w 1722120"/>
              <a:gd name="connsiteY55" fmla="*/ 920642 h 1316869"/>
              <a:gd name="connsiteX56" fmla="*/ 1154770 w 1722120"/>
              <a:gd name="connsiteY56" fmla="*/ 773202 h 1316869"/>
              <a:gd name="connsiteX57" fmla="*/ 1154770 w 1722120"/>
              <a:gd name="connsiteY57" fmla="*/ 872080 h 1316869"/>
              <a:gd name="connsiteX58" fmla="*/ 1284310 w 1722120"/>
              <a:gd name="connsiteY58" fmla="*/ 872080 h 1316869"/>
              <a:gd name="connsiteX59" fmla="*/ 1284310 w 1722120"/>
              <a:gd name="connsiteY59" fmla="*/ 773202 h 1316869"/>
              <a:gd name="connsiteX60" fmla="*/ 992614 w 1722120"/>
              <a:gd name="connsiteY60" fmla="*/ 773202 h 1316869"/>
              <a:gd name="connsiteX61" fmla="*/ 992614 w 1722120"/>
              <a:gd name="connsiteY61" fmla="*/ 872080 h 1316869"/>
              <a:gd name="connsiteX62" fmla="*/ 1122154 w 1722120"/>
              <a:gd name="connsiteY62" fmla="*/ 872080 h 1316869"/>
              <a:gd name="connsiteX63" fmla="*/ 1122154 w 1722120"/>
              <a:gd name="connsiteY63" fmla="*/ 773202 h 1316869"/>
              <a:gd name="connsiteX64" fmla="*/ 830078 w 1722120"/>
              <a:gd name="connsiteY64" fmla="*/ 773202 h 1316869"/>
              <a:gd name="connsiteX65" fmla="*/ 830078 w 1722120"/>
              <a:gd name="connsiteY65" fmla="*/ 872080 h 1316869"/>
              <a:gd name="connsiteX66" fmla="*/ 959618 w 1722120"/>
              <a:gd name="connsiteY66" fmla="*/ 872080 h 1316869"/>
              <a:gd name="connsiteX67" fmla="*/ 959618 w 1722120"/>
              <a:gd name="connsiteY67" fmla="*/ 773202 h 1316869"/>
              <a:gd name="connsiteX68" fmla="*/ 661883 w 1722120"/>
              <a:gd name="connsiteY68" fmla="*/ 773202 h 1316869"/>
              <a:gd name="connsiteX69" fmla="*/ 661883 w 1722120"/>
              <a:gd name="connsiteY69" fmla="*/ 872080 h 1316869"/>
              <a:gd name="connsiteX70" fmla="*/ 791423 w 1722120"/>
              <a:gd name="connsiteY70" fmla="*/ 872080 h 1316869"/>
              <a:gd name="connsiteX71" fmla="*/ 791423 w 1722120"/>
              <a:gd name="connsiteY71" fmla="*/ 773202 h 1316869"/>
              <a:gd name="connsiteX72" fmla="*/ 494643 w 1722120"/>
              <a:gd name="connsiteY72" fmla="*/ 773202 h 1316869"/>
              <a:gd name="connsiteX73" fmla="*/ 494643 w 1722120"/>
              <a:gd name="connsiteY73" fmla="*/ 872080 h 1316869"/>
              <a:gd name="connsiteX74" fmla="*/ 624183 w 1722120"/>
              <a:gd name="connsiteY74" fmla="*/ 872080 h 1316869"/>
              <a:gd name="connsiteX75" fmla="*/ 624183 w 1722120"/>
              <a:gd name="connsiteY75" fmla="*/ 773202 h 1316869"/>
              <a:gd name="connsiteX76" fmla="*/ 330509 w 1722120"/>
              <a:gd name="connsiteY76" fmla="*/ 773202 h 1316869"/>
              <a:gd name="connsiteX77" fmla="*/ 330509 w 1722120"/>
              <a:gd name="connsiteY77" fmla="*/ 872080 h 1316869"/>
              <a:gd name="connsiteX78" fmla="*/ 460049 w 1722120"/>
              <a:gd name="connsiteY78" fmla="*/ 872080 h 1316869"/>
              <a:gd name="connsiteX79" fmla="*/ 460049 w 1722120"/>
              <a:gd name="connsiteY79" fmla="*/ 773202 h 1316869"/>
              <a:gd name="connsiteX80" fmla="*/ 165972 w 1722120"/>
              <a:gd name="connsiteY80" fmla="*/ 773202 h 1316869"/>
              <a:gd name="connsiteX81" fmla="*/ 165972 w 1722120"/>
              <a:gd name="connsiteY81" fmla="*/ 872080 h 1316869"/>
              <a:gd name="connsiteX82" fmla="*/ 295512 w 1722120"/>
              <a:gd name="connsiteY82" fmla="*/ 872080 h 1316869"/>
              <a:gd name="connsiteX83" fmla="*/ 295512 w 1722120"/>
              <a:gd name="connsiteY83" fmla="*/ 773202 h 1316869"/>
              <a:gd name="connsiteX84" fmla="*/ 1154770 w 1722120"/>
              <a:gd name="connsiteY84" fmla="*/ 629785 h 1316869"/>
              <a:gd name="connsiteX85" fmla="*/ 1154770 w 1722120"/>
              <a:gd name="connsiteY85" fmla="*/ 728663 h 1316869"/>
              <a:gd name="connsiteX86" fmla="*/ 1284310 w 1722120"/>
              <a:gd name="connsiteY86" fmla="*/ 728663 h 1316869"/>
              <a:gd name="connsiteX87" fmla="*/ 1284310 w 1722120"/>
              <a:gd name="connsiteY87" fmla="*/ 629785 h 1316869"/>
              <a:gd name="connsiteX88" fmla="*/ 992614 w 1722120"/>
              <a:gd name="connsiteY88" fmla="*/ 629785 h 1316869"/>
              <a:gd name="connsiteX89" fmla="*/ 992614 w 1722120"/>
              <a:gd name="connsiteY89" fmla="*/ 728663 h 1316869"/>
              <a:gd name="connsiteX90" fmla="*/ 1122154 w 1722120"/>
              <a:gd name="connsiteY90" fmla="*/ 728663 h 1316869"/>
              <a:gd name="connsiteX91" fmla="*/ 1122154 w 1722120"/>
              <a:gd name="connsiteY91" fmla="*/ 629785 h 1316869"/>
              <a:gd name="connsiteX92" fmla="*/ 830078 w 1722120"/>
              <a:gd name="connsiteY92" fmla="*/ 629785 h 1316869"/>
              <a:gd name="connsiteX93" fmla="*/ 830078 w 1722120"/>
              <a:gd name="connsiteY93" fmla="*/ 728663 h 1316869"/>
              <a:gd name="connsiteX94" fmla="*/ 959618 w 1722120"/>
              <a:gd name="connsiteY94" fmla="*/ 728663 h 1316869"/>
              <a:gd name="connsiteX95" fmla="*/ 959618 w 1722120"/>
              <a:gd name="connsiteY95" fmla="*/ 629785 h 1316869"/>
              <a:gd name="connsiteX96" fmla="*/ 661883 w 1722120"/>
              <a:gd name="connsiteY96" fmla="*/ 629785 h 1316869"/>
              <a:gd name="connsiteX97" fmla="*/ 661883 w 1722120"/>
              <a:gd name="connsiteY97" fmla="*/ 728663 h 1316869"/>
              <a:gd name="connsiteX98" fmla="*/ 791423 w 1722120"/>
              <a:gd name="connsiteY98" fmla="*/ 728663 h 1316869"/>
              <a:gd name="connsiteX99" fmla="*/ 791423 w 1722120"/>
              <a:gd name="connsiteY99" fmla="*/ 629785 h 1316869"/>
              <a:gd name="connsiteX100" fmla="*/ 494643 w 1722120"/>
              <a:gd name="connsiteY100" fmla="*/ 629785 h 1316869"/>
              <a:gd name="connsiteX101" fmla="*/ 494643 w 1722120"/>
              <a:gd name="connsiteY101" fmla="*/ 728663 h 1316869"/>
              <a:gd name="connsiteX102" fmla="*/ 624183 w 1722120"/>
              <a:gd name="connsiteY102" fmla="*/ 728663 h 1316869"/>
              <a:gd name="connsiteX103" fmla="*/ 624183 w 1722120"/>
              <a:gd name="connsiteY103" fmla="*/ 629785 h 1316869"/>
              <a:gd name="connsiteX104" fmla="*/ 330509 w 1722120"/>
              <a:gd name="connsiteY104" fmla="*/ 629785 h 1316869"/>
              <a:gd name="connsiteX105" fmla="*/ 330509 w 1722120"/>
              <a:gd name="connsiteY105" fmla="*/ 728663 h 1316869"/>
              <a:gd name="connsiteX106" fmla="*/ 460049 w 1722120"/>
              <a:gd name="connsiteY106" fmla="*/ 728663 h 1316869"/>
              <a:gd name="connsiteX107" fmla="*/ 460049 w 1722120"/>
              <a:gd name="connsiteY107" fmla="*/ 629785 h 1316869"/>
              <a:gd name="connsiteX108" fmla="*/ 165972 w 1722120"/>
              <a:gd name="connsiteY108" fmla="*/ 629785 h 1316869"/>
              <a:gd name="connsiteX109" fmla="*/ 165972 w 1722120"/>
              <a:gd name="connsiteY109" fmla="*/ 728663 h 1316869"/>
              <a:gd name="connsiteX110" fmla="*/ 295512 w 1722120"/>
              <a:gd name="connsiteY110" fmla="*/ 728663 h 1316869"/>
              <a:gd name="connsiteX111" fmla="*/ 295512 w 1722120"/>
              <a:gd name="connsiteY111" fmla="*/ 629785 h 1316869"/>
              <a:gd name="connsiteX112" fmla="*/ 388620 w 1722120"/>
              <a:gd name="connsiteY112" fmla="*/ 318649 h 1316869"/>
              <a:gd name="connsiteX113" fmla="*/ 396240 w 1722120"/>
              <a:gd name="connsiteY113" fmla="*/ 509149 h 1316869"/>
              <a:gd name="connsiteX114" fmla="*/ 655320 w 1722120"/>
              <a:gd name="connsiteY114" fmla="*/ 371989 h 1316869"/>
              <a:gd name="connsiteX115" fmla="*/ 693420 w 1722120"/>
              <a:gd name="connsiteY115" fmla="*/ 539629 h 1316869"/>
              <a:gd name="connsiteX116" fmla="*/ 960120 w 1722120"/>
              <a:gd name="connsiteY116" fmla="*/ 364369 h 1316869"/>
              <a:gd name="connsiteX117" fmla="*/ 990600 w 1722120"/>
              <a:gd name="connsiteY117" fmla="*/ 532009 h 1316869"/>
              <a:gd name="connsiteX118" fmla="*/ 1249680 w 1722120"/>
              <a:gd name="connsiteY118" fmla="*/ 371989 h 1316869"/>
              <a:gd name="connsiteX119" fmla="*/ 1287780 w 1722120"/>
              <a:gd name="connsiteY119" fmla="*/ 547249 h 1316869"/>
              <a:gd name="connsiteX120" fmla="*/ 1318260 w 1722120"/>
              <a:gd name="connsiteY120" fmla="*/ 547249 h 1316869"/>
              <a:gd name="connsiteX121" fmla="*/ 1318260 w 1722120"/>
              <a:gd name="connsiteY121" fmla="*/ 768229 h 1316869"/>
              <a:gd name="connsiteX122" fmla="*/ 1371600 w 1722120"/>
              <a:gd name="connsiteY122" fmla="*/ 768229 h 1316869"/>
              <a:gd name="connsiteX123" fmla="*/ 1371600 w 1722120"/>
              <a:gd name="connsiteY123" fmla="*/ 707269 h 1316869"/>
              <a:gd name="connsiteX124" fmla="*/ 1668780 w 1722120"/>
              <a:gd name="connsiteY124" fmla="*/ 707269 h 1316869"/>
              <a:gd name="connsiteX125" fmla="*/ 1668780 w 1722120"/>
              <a:gd name="connsiteY125" fmla="*/ 775849 h 1316869"/>
              <a:gd name="connsiteX126" fmla="*/ 1722120 w 1722120"/>
              <a:gd name="connsiteY126" fmla="*/ 775849 h 1316869"/>
              <a:gd name="connsiteX127" fmla="*/ 1722120 w 1722120"/>
              <a:gd name="connsiteY127" fmla="*/ 1316869 h 1316869"/>
              <a:gd name="connsiteX128" fmla="*/ 0 w 1722120"/>
              <a:gd name="connsiteY128" fmla="*/ 1316869 h 1316869"/>
              <a:gd name="connsiteX129" fmla="*/ 0 w 1722120"/>
              <a:gd name="connsiteY129" fmla="*/ 547249 h 1316869"/>
              <a:gd name="connsiteX130" fmla="*/ 60960 w 1722120"/>
              <a:gd name="connsiteY130" fmla="*/ 547249 h 1316869"/>
              <a:gd name="connsiteX131" fmla="*/ 1425575 w 1722120"/>
              <a:gd name="connsiteY131" fmla="*/ 0 h 1316869"/>
              <a:gd name="connsiteX132" fmla="*/ 1635125 w 1722120"/>
              <a:gd name="connsiteY132" fmla="*/ 0 h 1316869"/>
              <a:gd name="connsiteX133" fmla="*/ 1635125 w 1722120"/>
              <a:gd name="connsiteY133" fmla="*/ 42862 h 1316869"/>
              <a:gd name="connsiteX134" fmla="*/ 1601787 w 1722120"/>
              <a:gd name="connsiteY134" fmla="*/ 52387 h 1316869"/>
              <a:gd name="connsiteX135" fmla="*/ 1663700 w 1722120"/>
              <a:gd name="connsiteY135" fmla="*/ 657225 h 1316869"/>
              <a:gd name="connsiteX136" fmla="*/ 1397000 w 1722120"/>
              <a:gd name="connsiteY136" fmla="*/ 657225 h 1316869"/>
              <a:gd name="connsiteX137" fmla="*/ 1449387 w 1722120"/>
              <a:gd name="connsiteY137" fmla="*/ 85725 h 1316869"/>
              <a:gd name="connsiteX138" fmla="*/ 1416050 w 1722120"/>
              <a:gd name="connsiteY138" fmla="*/ 66675 h 1316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722120" h="1316869">
                <a:moveTo>
                  <a:pt x="1154770" y="1068082"/>
                </a:moveTo>
                <a:lnTo>
                  <a:pt x="1154770" y="1166960"/>
                </a:lnTo>
                <a:lnTo>
                  <a:pt x="1284310" y="1166960"/>
                </a:lnTo>
                <a:lnTo>
                  <a:pt x="1284310" y="1068082"/>
                </a:lnTo>
                <a:close/>
                <a:moveTo>
                  <a:pt x="992614" y="1068082"/>
                </a:moveTo>
                <a:lnTo>
                  <a:pt x="992614" y="1166960"/>
                </a:lnTo>
                <a:lnTo>
                  <a:pt x="1122154" y="1166960"/>
                </a:lnTo>
                <a:lnTo>
                  <a:pt x="1122154" y="1068082"/>
                </a:lnTo>
                <a:close/>
                <a:moveTo>
                  <a:pt x="830078" y="1068082"/>
                </a:moveTo>
                <a:lnTo>
                  <a:pt x="830078" y="1166960"/>
                </a:lnTo>
                <a:lnTo>
                  <a:pt x="959618" y="1166960"/>
                </a:lnTo>
                <a:lnTo>
                  <a:pt x="959618" y="1068082"/>
                </a:lnTo>
                <a:close/>
                <a:moveTo>
                  <a:pt x="661883" y="1068082"/>
                </a:moveTo>
                <a:lnTo>
                  <a:pt x="661883" y="1166960"/>
                </a:lnTo>
                <a:lnTo>
                  <a:pt x="791423" y="1166960"/>
                </a:lnTo>
                <a:lnTo>
                  <a:pt x="791423" y="1068082"/>
                </a:lnTo>
                <a:close/>
                <a:moveTo>
                  <a:pt x="494643" y="1068082"/>
                </a:moveTo>
                <a:lnTo>
                  <a:pt x="494643" y="1166960"/>
                </a:lnTo>
                <a:lnTo>
                  <a:pt x="624183" y="1166960"/>
                </a:lnTo>
                <a:lnTo>
                  <a:pt x="624183" y="1068082"/>
                </a:lnTo>
                <a:close/>
                <a:moveTo>
                  <a:pt x="330509" y="1068082"/>
                </a:moveTo>
                <a:lnTo>
                  <a:pt x="330509" y="1166960"/>
                </a:lnTo>
                <a:lnTo>
                  <a:pt x="460049" y="1166960"/>
                </a:lnTo>
                <a:lnTo>
                  <a:pt x="460049" y="1068082"/>
                </a:lnTo>
                <a:close/>
                <a:moveTo>
                  <a:pt x="165972" y="1068082"/>
                </a:moveTo>
                <a:lnTo>
                  <a:pt x="165972" y="1166960"/>
                </a:lnTo>
                <a:lnTo>
                  <a:pt x="295512" y="1166960"/>
                </a:lnTo>
                <a:lnTo>
                  <a:pt x="295512" y="1068082"/>
                </a:lnTo>
                <a:close/>
                <a:moveTo>
                  <a:pt x="1154770" y="920642"/>
                </a:moveTo>
                <a:lnTo>
                  <a:pt x="1154770" y="1019520"/>
                </a:lnTo>
                <a:lnTo>
                  <a:pt x="1284310" y="1019520"/>
                </a:lnTo>
                <a:lnTo>
                  <a:pt x="1284310" y="920642"/>
                </a:lnTo>
                <a:close/>
                <a:moveTo>
                  <a:pt x="992614" y="920642"/>
                </a:moveTo>
                <a:lnTo>
                  <a:pt x="992614" y="1019520"/>
                </a:lnTo>
                <a:lnTo>
                  <a:pt x="1122154" y="1019520"/>
                </a:lnTo>
                <a:lnTo>
                  <a:pt x="1122154" y="920642"/>
                </a:lnTo>
                <a:close/>
                <a:moveTo>
                  <a:pt x="830078" y="920642"/>
                </a:moveTo>
                <a:lnTo>
                  <a:pt x="830078" y="1019520"/>
                </a:lnTo>
                <a:lnTo>
                  <a:pt x="959618" y="1019520"/>
                </a:lnTo>
                <a:lnTo>
                  <a:pt x="959618" y="920642"/>
                </a:lnTo>
                <a:close/>
                <a:moveTo>
                  <a:pt x="661883" y="920642"/>
                </a:moveTo>
                <a:lnTo>
                  <a:pt x="661883" y="1019520"/>
                </a:lnTo>
                <a:lnTo>
                  <a:pt x="791423" y="1019520"/>
                </a:lnTo>
                <a:lnTo>
                  <a:pt x="791423" y="920642"/>
                </a:lnTo>
                <a:close/>
                <a:moveTo>
                  <a:pt x="494643" y="920642"/>
                </a:moveTo>
                <a:lnTo>
                  <a:pt x="494643" y="1019520"/>
                </a:lnTo>
                <a:lnTo>
                  <a:pt x="624183" y="1019520"/>
                </a:lnTo>
                <a:lnTo>
                  <a:pt x="624183" y="920642"/>
                </a:lnTo>
                <a:close/>
                <a:moveTo>
                  <a:pt x="330509" y="920642"/>
                </a:moveTo>
                <a:lnTo>
                  <a:pt x="330509" y="1019520"/>
                </a:lnTo>
                <a:lnTo>
                  <a:pt x="460049" y="1019520"/>
                </a:lnTo>
                <a:lnTo>
                  <a:pt x="460049" y="920642"/>
                </a:lnTo>
                <a:close/>
                <a:moveTo>
                  <a:pt x="165972" y="920642"/>
                </a:moveTo>
                <a:lnTo>
                  <a:pt x="165972" y="1019520"/>
                </a:lnTo>
                <a:lnTo>
                  <a:pt x="295512" y="1019520"/>
                </a:lnTo>
                <a:lnTo>
                  <a:pt x="295512" y="920642"/>
                </a:lnTo>
                <a:close/>
                <a:moveTo>
                  <a:pt x="1154770" y="773202"/>
                </a:moveTo>
                <a:lnTo>
                  <a:pt x="1154770" y="872080"/>
                </a:lnTo>
                <a:lnTo>
                  <a:pt x="1284310" y="872080"/>
                </a:lnTo>
                <a:lnTo>
                  <a:pt x="1284310" y="773202"/>
                </a:lnTo>
                <a:close/>
                <a:moveTo>
                  <a:pt x="992614" y="773202"/>
                </a:moveTo>
                <a:lnTo>
                  <a:pt x="992614" y="872080"/>
                </a:lnTo>
                <a:lnTo>
                  <a:pt x="1122154" y="872080"/>
                </a:lnTo>
                <a:lnTo>
                  <a:pt x="1122154" y="773202"/>
                </a:lnTo>
                <a:close/>
                <a:moveTo>
                  <a:pt x="830078" y="773202"/>
                </a:moveTo>
                <a:lnTo>
                  <a:pt x="830078" y="872080"/>
                </a:lnTo>
                <a:lnTo>
                  <a:pt x="959618" y="872080"/>
                </a:lnTo>
                <a:lnTo>
                  <a:pt x="959618" y="773202"/>
                </a:lnTo>
                <a:close/>
                <a:moveTo>
                  <a:pt x="661883" y="773202"/>
                </a:moveTo>
                <a:lnTo>
                  <a:pt x="661883" y="872080"/>
                </a:lnTo>
                <a:lnTo>
                  <a:pt x="791423" y="872080"/>
                </a:lnTo>
                <a:lnTo>
                  <a:pt x="791423" y="773202"/>
                </a:lnTo>
                <a:close/>
                <a:moveTo>
                  <a:pt x="494643" y="773202"/>
                </a:moveTo>
                <a:lnTo>
                  <a:pt x="494643" y="872080"/>
                </a:lnTo>
                <a:lnTo>
                  <a:pt x="624183" y="872080"/>
                </a:lnTo>
                <a:lnTo>
                  <a:pt x="624183" y="773202"/>
                </a:lnTo>
                <a:close/>
                <a:moveTo>
                  <a:pt x="330509" y="773202"/>
                </a:moveTo>
                <a:lnTo>
                  <a:pt x="330509" y="872080"/>
                </a:lnTo>
                <a:lnTo>
                  <a:pt x="460049" y="872080"/>
                </a:lnTo>
                <a:lnTo>
                  <a:pt x="460049" y="773202"/>
                </a:lnTo>
                <a:close/>
                <a:moveTo>
                  <a:pt x="165972" y="773202"/>
                </a:moveTo>
                <a:lnTo>
                  <a:pt x="165972" y="872080"/>
                </a:lnTo>
                <a:lnTo>
                  <a:pt x="295512" y="872080"/>
                </a:lnTo>
                <a:lnTo>
                  <a:pt x="295512" y="773202"/>
                </a:lnTo>
                <a:close/>
                <a:moveTo>
                  <a:pt x="1154770" y="629785"/>
                </a:moveTo>
                <a:lnTo>
                  <a:pt x="1154770" y="728663"/>
                </a:lnTo>
                <a:lnTo>
                  <a:pt x="1284310" y="728663"/>
                </a:lnTo>
                <a:lnTo>
                  <a:pt x="1284310" y="629785"/>
                </a:lnTo>
                <a:close/>
                <a:moveTo>
                  <a:pt x="992614" y="629785"/>
                </a:moveTo>
                <a:lnTo>
                  <a:pt x="992614" y="728663"/>
                </a:lnTo>
                <a:lnTo>
                  <a:pt x="1122154" y="728663"/>
                </a:lnTo>
                <a:lnTo>
                  <a:pt x="1122154" y="629785"/>
                </a:lnTo>
                <a:close/>
                <a:moveTo>
                  <a:pt x="830078" y="629785"/>
                </a:moveTo>
                <a:lnTo>
                  <a:pt x="830078" y="728663"/>
                </a:lnTo>
                <a:lnTo>
                  <a:pt x="959618" y="728663"/>
                </a:lnTo>
                <a:lnTo>
                  <a:pt x="959618" y="629785"/>
                </a:lnTo>
                <a:close/>
                <a:moveTo>
                  <a:pt x="661883" y="629785"/>
                </a:moveTo>
                <a:lnTo>
                  <a:pt x="661883" y="728663"/>
                </a:lnTo>
                <a:lnTo>
                  <a:pt x="791423" y="728663"/>
                </a:lnTo>
                <a:lnTo>
                  <a:pt x="791423" y="629785"/>
                </a:lnTo>
                <a:close/>
                <a:moveTo>
                  <a:pt x="494643" y="629785"/>
                </a:moveTo>
                <a:lnTo>
                  <a:pt x="494643" y="728663"/>
                </a:lnTo>
                <a:lnTo>
                  <a:pt x="624183" y="728663"/>
                </a:lnTo>
                <a:lnTo>
                  <a:pt x="624183" y="629785"/>
                </a:lnTo>
                <a:close/>
                <a:moveTo>
                  <a:pt x="330509" y="629785"/>
                </a:moveTo>
                <a:lnTo>
                  <a:pt x="330509" y="728663"/>
                </a:lnTo>
                <a:lnTo>
                  <a:pt x="460049" y="728663"/>
                </a:lnTo>
                <a:lnTo>
                  <a:pt x="460049" y="629785"/>
                </a:lnTo>
                <a:close/>
                <a:moveTo>
                  <a:pt x="165972" y="629785"/>
                </a:moveTo>
                <a:lnTo>
                  <a:pt x="165972" y="728663"/>
                </a:lnTo>
                <a:lnTo>
                  <a:pt x="295512" y="728663"/>
                </a:lnTo>
                <a:lnTo>
                  <a:pt x="295512" y="629785"/>
                </a:lnTo>
                <a:close/>
                <a:moveTo>
                  <a:pt x="388620" y="318649"/>
                </a:moveTo>
                <a:lnTo>
                  <a:pt x="396240" y="509149"/>
                </a:lnTo>
                <a:lnTo>
                  <a:pt x="655320" y="371989"/>
                </a:lnTo>
                <a:lnTo>
                  <a:pt x="693420" y="539629"/>
                </a:lnTo>
                <a:lnTo>
                  <a:pt x="960120" y="364369"/>
                </a:lnTo>
                <a:lnTo>
                  <a:pt x="990600" y="532009"/>
                </a:lnTo>
                <a:lnTo>
                  <a:pt x="1249680" y="371989"/>
                </a:lnTo>
                <a:lnTo>
                  <a:pt x="1287780" y="547249"/>
                </a:lnTo>
                <a:lnTo>
                  <a:pt x="1318260" y="547249"/>
                </a:lnTo>
                <a:lnTo>
                  <a:pt x="1318260" y="768229"/>
                </a:lnTo>
                <a:lnTo>
                  <a:pt x="1371600" y="768229"/>
                </a:lnTo>
                <a:lnTo>
                  <a:pt x="1371600" y="707269"/>
                </a:lnTo>
                <a:lnTo>
                  <a:pt x="1668780" y="707269"/>
                </a:lnTo>
                <a:lnTo>
                  <a:pt x="1668780" y="775849"/>
                </a:lnTo>
                <a:lnTo>
                  <a:pt x="1722120" y="775849"/>
                </a:lnTo>
                <a:lnTo>
                  <a:pt x="1722120" y="1316869"/>
                </a:lnTo>
                <a:lnTo>
                  <a:pt x="0" y="1316869"/>
                </a:lnTo>
                <a:lnTo>
                  <a:pt x="0" y="547249"/>
                </a:lnTo>
                <a:lnTo>
                  <a:pt x="60960" y="547249"/>
                </a:lnTo>
                <a:close/>
                <a:moveTo>
                  <a:pt x="1425575" y="0"/>
                </a:moveTo>
                <a:lnTo>
                  <a:pt x="1635125" y="0"/>
                </a:lnTo>
                <a:lnTo>
                  <a:pt x="1635125" y="42862"/>
                </a:lnTo>
                <a:lnTo>
                  <a:pt x="1601787" y="52387"/>
                </a:lnTo>
                <a:lnTo>
                  <a:pt x="1663700" y="657225"/>
                </a:lnTo>
                <a:lnTo>
                  <a:pt x="1397000" y="657225"/>
                </a:lnTo>
                <a:lnTo>
                  <a:pt x="1449387" y="85725"/>
                </a:lnTo>
                <a:lnTo>
                  <a:pt x="1416050" y="66675"/>
                </a:lnTo>
                <a:close/>
              </a:path>
            </a:pathLst>
          </a:custGeom>
          <a:solidFill>
            <a:srgbClr val="3F5B76">
              <a:alpha val="12000"/>
            </a:srgbClr>
          </a:solidFill>
          <a:ln w="12700" cap="flat" cmpd="sng" algn="ctr">
            <a:noFill/>
            <a:prstDash val="solid"/>
            <a:miter lim="800000"/>
          </a:ln>
          <a:effectLst/>
        </p:spPr>
        <p:txBody>
          <a:bodyPr rtlCol="0" anchor="ctr"/>
          <a:lstStyle/>
          <a:p>
            <a:pPr algn="ctr" defTabSz="685800">
              <a:defRPr/>
            </a:pPr>
            <a:endParaRPr lang="en-US" sz="1100" b="1" kern="0" dirty="0">
              <a:solidFill>
                <a:prstClr val="white"/>
              </a:solidFill>
              <a:latin typeface="Arial" panose="020B0604020202020204" pitchFamily="34" charset="0"/>
              <a:cs typeface="Arial" panose="020B0604020202020204" pitchFamily="34" charset="0"/>
            </a:endParaRPr>
          </a:p>
        </p:txBody>
      </p:sp>
      <p:sp>
        <p:nvSpPr>
          <p:cNvPr id="132" name="Rectangle 131"/>
          <p:cNvSpPr/>
          <p:nvPr/>
        </p:nvSpPr>
        <p:spPr bwMode="auto">
          <a:xfrm>
            <a:off x="4576768" y="2009343"/>
            <a:ext cx="3291840" cy="2977299"/>
          </a:xfrm>
          <a:prstGeom prst="rect">
            <a:avLst/>
          </a:prstGeom>
          <a:noFill/>
          <a:ln w="57150" cap="flat" cmpd="sng" algn="ctr">
            <a:solidFill>
              <a:srgbClr val="FF5C00"/>
            </a:solidFill>
            <a:prstDash val="dash"/>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Verdana" panose="020B0604030504040204" pitchFamily="34" charset="0"/>
            </a:endParaRPr>
          </a:p>
        </p:txBody>
      </p:sp>
      <p:sp>
        <p:nvSpPr>
          <p:cNvPr id="133" name="Rectangle 132"/>
          <p:cNvSpPr/>
          <p:nvPr/>
        </p:nvSpPr>
        <p:spPr bwMode="auto">
          <a:xfrm>
            <a:off x="8014388" y="2009343"/>
            <a:ext cx="3291840" cy="2977299"/>
          </a:xfrm>
          <a:prstGeom prst="rect">
            <a:avLst/>
          </a:prstGeom>
          <a:noFill/>
          <a:ln w="57150" cap="flat" cmpd="sng" algn="ctr">
            <a:solidFill>
              <a:srgbClr val="FF5C00"/>
            </a:solidFill>
            <a:prstDash val="dash"/>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Verdana" panose="020B0604030504040204" pitchFamily="34" charset="0"/>
            </a:endParaRPr>
          </a:p>
        </p:txBody>
      </p:sp>
      <p:sp>
        <p:nvSpPr>
          <p:cNvPr id="24" name="Title 23"/>
          <p:cNvSpPr>
            <a:spLocks noGrp="1"/>
          </p:cNvSpPr>
          <p:nvPr>
            <p:ph type="title" idx="4294967295"/>
          </p:nvPr>
        </p:nvSpPr>
        <p:spPr>
          <a:xfrm>
            <a:off x="302682" y="207734"/>
            <a:ext cx="10983383" cy="889000"/>
          </a:xfrm>
          <a:prstGeom prst="rect">
            <a:avLst/>
          </a:prstGeom>
        </p:spPr>
        <p:txBody>
          <a:bodyPr>
            <a:normAutofit fontScale="90000"/>
          </a:bodyPr>
          <a:lstStyle/>
          <a:p>
            <a:r>
              <a:rPr lang="en-US" dirty="0"/>
              <a:t>The IoT </a:t>
            </a:r>
            <a:r>
              <a:rPr lang="en-US" dirty="0" smtClean="0"/>
              <a:t>Stack</a:t>
            </a:r>
            <a:endParaRPr lang="en-US" dirty="0"/>
          </a:p>
        </p:txBody>
      </p:sp>
      <p:sp>
        <p:nvSpPr>
          <p:cNvPr id="28" name="Freeform 30"/>
          <p:cNvSpPr/>
          <p:nvPr/>
        </p:nvSpPr>
        <p:spPr>
          <a:xfrm>
            <a:off x="1568274" y="5823697"/>
            <a:ext cx="2476029" cy="722376"/>
          </a:xfrm>
          <a:custGeom>
            <a:avLst/>
            <a:gdLst>
              <a:gd name="connsiteX0" fmla="*/ 0 w 3213668"/>
              <a:gd name="connsiteY0" fmla="*/ 0 h 640080"/>
              <a:gd name="connsiteX1" fmla="*/ 3213668 w 3213668"/>
              <a:gd name="connsiteY1" fmla="*/ 0 h 640080"/>
              <a:gd name="connsiteX2" fmla="*/ 3213668 w 3213668"/>
              <a:gd name="connsiteY2" fmla="*/ 640080 h 640080"/>
              <a:gd name="connsiteX3" fmla="*/ 0 w 3213668"/>
              <a:gd name="connsiteY3" fmla="*/ 640080 h 640080"/>
              <a:gd name="connsiteX4" fmla="*/ 0 w 321366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3668" h="640080">
                <a:moveTo>
                  <a:pt x="0" y="0"/>
                </a:moveTo>
                <a:lnTo>
                  <a:pt x="3213668" y="0"/>
                </a:lnTo>
                <a:lnTo>
                  <a:pt x="3213668" y="640080"/>
                </a:lnTo>
                <a:lnTo>
                  <a:pt x="0" y="640080"/>
                </a:lnTo>
                <a:lnTo>
                  <a:pt x="0" y="0"/>
                </a:lnTo>
                <a:close/>
              </a:path>
            </a:pathLst>
          </a:custGeom>
          <a:ln>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8580" tIns="34290" rIns="68580" bIns="34290" numCol="1" spcCol="1270" anchor="ctr" anchorCtr="0">
            <a:noAutofit/>
          </a:bodyPr>
          <a:lstStyle/>
          <a:p>
            <a:pPr marL="0" marR="0" lvl="0" indent="0" algn="ctr" defTabSz="80010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schemeClr val="bg1"/>
                </a:solidFill>
                <a:effectLst/>
                <a:uLnTx/>
                <a:uFillTx/>
                <a:cs typeface="Arial" panose="020B0604020202020204" pitchFamily="34" charset="0"/>
              </a:rPr>
              <a:t>Components</a:t>
            </a:r>
          </a:p>
        </p:txBody>
      </p:sp>
      <p:sp>
        <p:nvSpPr>
          <p:cNvPr id="43" name="Freeform 31"/>
          <p:cNvSpPr/>
          <p:nvPr/>
        </p:nvSpPr>
        <p:spPr>
          <a:xfrm>
            <a:off x="1568274" y="5053581"/>
            <a:ext cx="2476029" cy="722376"/>
          </a:xfrm>
          <a:custGeom>
            <a:avLst/>
            <a:gdLst>
              <a:gd name="connsiteX0" fmla="*/ 0 w 3213668"/>
              <a:gd name="connsiteY0" fmla="*/ 0 h 640080"/>
              <a:gd name="connsiteX1" fmla="*/ 3213668 w 3213668"/>
              <a:gd name="connsiteY1" fmla="*/ 0 h 640080"/>
              <a:gd name="connsiteX2" fmla="*/ 3213668 w 3213668"/>
              <a:gd name="connsiteY2" fmla="*/ 640080 h 640080"/>
              <a:gd name="connsiteX3" fmla="*/ 0 w 3213668"/>
              <a:gd name="connsiteY3" fmla="*/ 640080 h 640080"/>
              <a:gd name="connsiteX4" fmla="*/ 0 w 321366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3668" h="640080">
                <a:moveTo>
                  <a:pt x="0" y="0"/>
                </a:moveTo>
                <a:lnTo>
                  <a:pt x="3213668" y="0"/>
                </a:lnTo>
                <a:lnTo>
                  <a:pt x="3213668" y="640080"/>
                </a:lnTo>
                <a:lnTo>
                  <a:pt x="0" y="640080"/>
                </a:lnTo>
                <a:lnTo>
                  <a:pt x="0" y="0"/>
                </a:lnTo>
                <a:close/>
              </a:path>
            </a:pathLst>
          </a:custGeom>
          <a:ln>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8580" tIns="34290" rIns="68580" bIns="34290" numCol="1" spcCol="1270" anchor="ctr" anchorCtr="0">
            <a:noAutofit/>
          </a:bodyPr>
          <a:lstStyle/>
          <a:p>
            <a:pPr marL="0" marR="0" lvl="0" indent="0" algn="ctr" defTabSz="80010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schemeClr val="bg1"/>
                </a:solidFill>
                <a:effectLst/>
                <a:uLnTx/>
                <a:uFillTx/>
                <a:cs typeface="Arial" panose="020B0604020202020204" pitchFamily="34" charset="0"/>
              </a:rPr>
              <a:t>Device</a:t>
            </a:r>
          </a:p>
        </p:txBody>
      </p:sp>
      <p:sp>
        <p:nvSpPr>
          <p:cNvPr id="45" name="Freeform 29"/>
          <p:cNvSpPr/>
          <p:nvPr/>
        </p:nvSpPr>
        <p:spPr>
          <a:xfrm>
            <a:off x="1568274" y="4283464"/>
            <a:ext cx="2476029" cy="722376"/>
          </a:xfrm>
          <a:custGeom>
            <a:avLst/>
            <a:gdLst>
              <a:gd name="connsiteX0" fmla="*/ 0 w 3213668"/>
              <a:gd name="connsiteY0" fmla="*/ 0 h 640080"/>
              <a:gd name="connsiteX1" fmla="*/ 3213668 w 3213668"/>
              <a:gd name="connsiteY1" fmla="*/ 0 h 640080"/>
              <a:gd name="connsiteX2" fmla="*/ 3213668 w 3213668"/>
              <a:gd name="connsiteY2" fmla="*/ 640080 h 640080"/>
              <a:gd name="connsiteX3" fmla="*/ 0 w 3213668"/>
              <a:gd name="connsiteY3" fmla="*/ 640080 h 640080"/>
              <a:gd name="connsiteX4" fmla="*/ 0 w 321366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3668" h="640080">
                <a:moveTo>
                  <a:pt x="0" y="0"/>
                </a:moveTo>
                <a:lnTo>
                  <a:pt x="3213668" y="0"/>
                </a:lnTo>
                <a:lnTo>
                  <a:pt x="3213668" y="640080"/>
                </a:lnTo>
                <a:lnTo>
                  <a:pt x="0" y="640080"/>
                </a:lnTo>
                <a:lnTo>
                  <a:pt x="0" y="0"/>
                </a:lnTo>
                <a:close/>
              </a:path>
            </a:pathLst>
          </a:custGeom>
          <a:ln>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8580" tIns="34290" rIns="68580" bIns="34290" numCol="1" spcCol="1270" anchor="ctr" anchorCtr="0">
            <a:noAutofit/>
          </a:bodyPr>
          <a:lstStyle/>
          <a:p>
            <a:pPr marL="0" marR="0" lvl="0" indent="0" algn="ctr" defTabSz="800100" eaLnBrk="1" fontAlgn="auto" latinLnBrk="0" hangingPunct="1">
              <a:lnSpc>
                <a:spcPct val="90000"/>
              </a:lnSpc>
              <a:spcBef>
                <a:spcPct val="0"/>
              </a:spcBef>
              <a:spcAft>
                <a:spcPct val="35000"/>
              </a:spcAft>
              <a:buClrTx/>
              <a:buSzTx/>
              <a:buFontTx/>
              <a:buNone/>
              <a:tabLst/>
              <a:defRPr/>
            </a:pPr>
            <a:r>
              <a:rPr lang="en-US" sz="2000" b="1" noProof="0" dirty="0">
                <a:solidFill>
                  <a:schemeClr val="bg1"/>
                </a:solidFill>
                <a:cs typeface="Arial" panose="020B0604020202020204" pitchFamily="34" charset="0"/>
              </a:rPr>
              <a:t>Edge</a:t>
            </a:r>
            <a:endParaRPr kumimoji="0" lang="en-US" sz="2000" b="1" i="0" u="none" strike="noStrike" kern="1200" cap="none" spc="0" normalizeH="0" baseline="0" noProof="0" dirty="0">
              <a:ln>
                <a:noFill/>
              </a:ln>
              <a:solidFill>
                <a:schemeClr val="bg1"/>
              </a:solidFill>
              <a:effectLst/>
              <a:uLnTx/>
              <a:uFillTx/>
              <a:cs typeface="Arial" panose="020B0604020202020204" pitchFamily="34" charset="0"/>
            </a:endParaRPr>
          </a:p>
        </p:txBody>
      </p:sp>
      <p:sp>
        <p:nvSpPr>
          <p:cNvPr id="47" name="Freeform 27"/>
          <p:cNvSpPr/>
          <p:nvPr/>
        </p:nvSpPr>
        <p:spPr>
          <a:xfrm>
            <a:off x="1568274" y="3513346"/>
            <a:ext cx="2476029" cy="722376"/>
          </a:xfrm>
          <a:custGeom>
            <a:avLst/>
            <a:gdLst>
              <a:gd name="connsiteX0" fmla="*/ 0 w 3213668"/>
              <a:gd name="connsiteY0" fmla="*/ 0 h 640080"/>
              <a:gd name="connsiteX1" fmla="*/ 3213668 w 3213668"/>
              <a:gd name="connsiteY1" fmla="*/ 0 h 640080"/>
              <a:gd name="connsiteX2" fmla="*/ 3213668 w 3213668"/>
              <a:gd name="connsiteY2" fmla="*/ 640080 h 640080"/>
              <a:gd name="connsiteX3" fmla="*/ 0 w 3213668"/>
              <a:gd name="connsiteY3" fmla="*/ 640080 h 640080"/>
              <a:gd name="connsiteX4" fmla="*/ 0 w 321366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3668" h="640080">
                <a:moveTo>
                  <a:pt x="0" y="0"/>
                </a:moveTo>
                <a:lnTo>
                  <a:pt x="3213668" y="0"/>
                </a:lnTo>
                <a:lnTo>
                  <a:pt x="3213668" y="640080"/>
                </a:lnTo>
                <a:lnTo>
                  <a:pt x="0" y="640080"/>
                </a:lnTo>
                <a:lnTo>
                  <a:pt x="0" y="0"/>
                </a:lnTo>
                <a:close/>
              </a:path>
            </a:pathLst>
          </a:custGeom>
          <a:ln>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8580" tIns="34290" rIns="68580" bIns="34290" numCol="1" spcCol="1270" anchor="ctr" anchorCtr="0">
            <a:noAutofit/>
          </a:bodyPr>
          <a:lstStyle/>
          <a:p>
            <a:pPr marL="0" marR="0" lvl="0" indent="0" algn="ctr" defTabSz="800100" eaLnBrk="1" fontAlgn="auto" latinLnBrk="0" hangingPunct="1">
              <a:lnSpc>
                <a:spcPct val="90000"/>
              </a:lnSpc>
              <a:spcBef>
                <a:spcPct val="0"/>
              </a:spcBef>
              <a:spcAft>
                <a:spcPct val="35000"/>
              </a:spcAft>
              <a:buClrTx/>
              <a:buSzTx/>
              <a:buFontTx/>
              <a:buNone/>
              <a:tabLst/>
              <a:defRPr/>
            </a:pPr>
            <a:r>
              <a:rPr lang="en-US" sz="2000" b="1" noProof="0" dirty="0">
                <a:solidFill>
                  <a:schemeClr val="bg1"/>
                </a:solidFill>
                <a:cs typeface="Arial" panose="020B0604020202020204" pitchFamily="34" charset="0"/>
              </a:rPr>
              <a:t>Connectivity</a:t>
            </a:r>
            <a:endParaRPr kumimoji="0" lang="en-US" sz="2000" b="1" i="0" u="none" strike="noStrike" kern="1200" cap="none" spc="0" normalizeH="0" baseline="0" noProof="0" dirty="0">
              <a:ln>
                <a:noFill/>
              </a:ln>
              <a:solidFill>
                <a:schemeClr val="bg1"/>
              </a:solidFill>
              <a:effectLst/>
              <a:uLnTx/>
              <a:uFillTx/>
              <a:cs typeface="Arial" panose="020B0604020202020204" pitchFamily="34" charset="0"/>
            </a:endParaRPr>
          </a:p>
        </p:txBody>
      </p:sp>
      <p:sp>
        <p:nvSpPr>
          <p:cNvPr id="49" name="Freeform 25"/>
          <p:cNvSpPr/>
          <p:nvPr/>
        </p:nvSpPr>
        <p:spPr>
          <a:xfrm>
            <a:off x="1568274" y="2743228"/>
            <a:ext cx="2476029" cy="722376"/>
          </a:xfrm>
          <a:custGeom>
            <a:avLst/>
            <a:gdLst>
              <a:gd name="connsiteX0" fmla="*/ 0 w 3213668"/>
              <a:gd name="connsiteY0" fmla="*/ 0 h 640080"/>
              <a:gd name="connsiteX1" fmla="*/ 3213668 w 3213668"/>
              <a:gd name="connsiteY1" fmla="*/ 0 h 640080"/>
              <a:gd name="connsiteX2" fmla="*/ 3213668 w 3213668"/>
              <a:gd name="connsiteY2" fmla="*/ 640080 h 640080"/>
              <a:gd name="connsiteX3" fmla="*/ 0 w 3213668"/>
              <a:gd name="connsiteY3" fmla="*/ 640080 h 640080"/>
              <a:gd name="connsiteX4" fmla="*/ 0 w 321366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3668" h="640080">
                <a:moveTo>
                  <a:pt x="0" y="0"/>
                </a:moveTo>
                <a:lnTo>
                  <a:pt x="3213668" y="0"/>
                </a:lnTo>
                <a:lnTo>
                  <a:pt x="3213668" y="640080"/>
                </a:lnTo>
                <a:lnTo>
                  <a:pt x="0" y="640080"/>
                </a:lnTo>
                <a:lnTo>
                  <a:pt x="0" y="0"/>
                </a:lnTo>
                <a:close/>
              </a:path>
            </a:pathLst>
          </a:custGeom>
          <a:ln>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8580" tIns="34290" rIns="68580" bIns="34290" numCol="1" spcCol="1270" anchor="ctr" anchorCtr="0">
            <a:noAutofit/>
          </a:bodyPr>
          <a:lstStyle/>
          <a:p>
            <a:pPr marL="0" marR="0" lvl="0" indent="0" algn="ctr" defTabSz="80010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schemeClr val="bg1"/>
                </a:solidFill>
                <a:effectLst/>
                <a:uLnTx/>
                <a:uFillTx/>
                <a:cs typeface="Arial" panose="020B0604020202020204" pitchFamily="34" charset="0"/>
              </a:rPr>
              <a:t>Platform</a:t>
            </a:r>
          </a:p>
        </p:txBody>
      </p:sp>
      <p:sp>
        <p:nvSpPr>
          <p:cNvPr id="51" name="Freeform 23"/>
          <p:cNvSpPr/>
          <p:nvPr/>
        </p:nvSpPr>
        <p:spPr>
          <a:xfrm>
            <a:off x="1568274" y="1973110"/>
            <a:ext cx="2476029" cy="722376"/>
          </a:xfrm>
          <a:custGeom>
            <a:avLst/>
            <a:gdLst>
              <a:gd name="connsiteX0" fmla="*/ 0 w 3213668"/>
              <a:gd name="connsiteY0" fmla="*/ 0 h 640080"/>
              <a:gd name="connsiteX1" fmla="*/ 3213668 w 3213668"/>
              <a:gd name="connsiteY1" fmla="*/ 0 h 640080"/>
              <a:gd name="connsiteX2" fmla="*/ 3213668 w 3213668"/>
              <a:gd name="connsiteY2" fmla="*/ 640080 h 640080"/>
              <a:gd name="connsiteX3" fmla="*/ 0 w 3213668"/>
              <a:gd name="connsiteY3" fmla="*/ 640080 h 640080"/>
              <a:gd name="connsiteX4" fmla="*/ 0 w 321366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3668" h="640080">
                <a:moveTo>
                  <a:pt x="0" y="0"/>
                </a:moveTo>
                <a:lnTo>
                  <a:pt x="3213668" y="0"/>
                </a:lnTo>
                <a:lnTo>
                  <a:pt x="3213668" y="640080"/>
                </a:lnTo>
                <a:lnTo>
                  <a:pt x="0" y="640080"/>
                </a:lnTo>
                <a:lnTo>
                  <a:pt x="0" y="0"/>
                </a:lnTo>
                <a:close/>
              </a:path>
            </a:pathLst>
          </a:custGeom>
          <a:ln>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8580" tIns="34290" rIns="68580" bIns="34290" numCol="1" spcCol="1270" anchor="ctr" anchorCtr="0">
            <a:noAutofit/>
          </a:bodyPr>
          <a:lstStyle/>
          <a:p>
            <a:pPr marL="0" marR="0" lvl="0" indent="0" algn="ctr" defTabSz="800100" eaLnBrk="1" fontAlgn="auto" latinLnBrk="0" hangingPunct="1">
              <a:lnSpc>
                <a:spcPct val="90000"/>
              </a:lnSpc>
              <a:spcBef>
                <a:spcPct val="0"/>
              </a:spcBef>
              <a:spcAft>
                <a:spcPct val="35000"/>
              </a:spcAft>
              <a:buClrTx/>
              <a:buSzTx/>
              <a:buFontTx/>
              <a:buNone/>
              <a:tabLst/>
              <a:defRPr/>
            </a:pPr>
            <a:r>
              <a:rPr lang="en-US" sz="2000" b="1" dirty="0">
                <a:solidFill>
                  <a:schemeClr val="bg1"/>
                </a:solidFill>
                <a:cs typeface="Arial" panose="020B0604020202020204" pitchFamily="34" charset="0"/>
              </a:rPr>
              <a:t>Insight &amp; Analytics</a:t>
            </a:r>
            <a:endParaRPr kumimoji="0" lang="en-US" sz="2000" b="1" i="0" u="none" strike="noStrike" kern="1200" cap="none" spc="0" normalizeH="0" baseline="0" noProof="0" dirty="0">
              <a:ln>
                <a:noFill/>
              </a:ln>
              <a:solidFill>
                <a:schemeClr val="bg1"/>
              </a:solidFill>
              <a:effectLst/>
              <a:uLnTx/>
              <a:uFillTx/>
              <a:cs typeface="Arial" panose="020B0604020202020204" pitchFamily="34" charset="0"/>
            </a:endParaRPr>
          </a:p>
        </p:txBody>
      </p:sp>
      <p:sp>
        <p:nvSpPr>
          <p:cNvPr id="53" name="Freeform 21"/>
          <p:cNvSpPr/>
          <p:nvPr/>
        </p:nvSpPr>
        <p:spPr>
          <a:xfrm>
            <a:off x="1568274" y="1202992"/>
            <a:ext cx="2476029" cy="722376"/>
          </a:xfrm>
          <a:custGeom>
            <a:avLst/>
            <a:gdLst>
              <a:gd name="connsiteX0" fmla="*/ 0 w 3213668"/>
              <a:gd name="connsiteY0" fmla="*/ 0 h 716997"/>
              <a:gd name="connsiteX1" fmla="*/ 3213668 w 3213668"/>
              <a:gd name="connsiteY1" fmla="*/ 0 h 716997"/>
              <a:gd name="connsiteX2" fmla="*/ 3213668 w 3213668"/>
              <a:gd name="connsiteY2" fmla="*/ 716997 h 716997"/>
              <a:gd name="connsiteX3" fmla="*/ 0 w 3213668"/>
              <a:gd name="connsiteY3" fmla="*/ 716997 h 716997"/>
              <a:gd name="connsiteX4" fmla="*/ 0 w 3213668"/>
              <a:gd name="connsiteY4" fmla="*/ 0 h 716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3668" h="716997">
                <a:moveTo>
                  <a:pt x="0" y="0"/>
                </a:moveTo>
                <a:lnTo>
                  <a:pt x="3213668" y="0"/>
                </a:lnTo>
                <a:lnTo>
                  <a:pt x="3213668" y="716997"/>
                </a:lnTo>
                <a:lnTo>
                  <a:pt x="0" y="716997"/>
                </a:lnTo>
                <a:lnTo>
                  <a:pt x="0" y="0"/>
                </a:lnTo>
                <a:close/>
              </a:path>
            </a:pathLst>
          </a:custGeom>
          <a:ln>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8580" tIns="34290" rIns="68580" bIns="34290" numCol="1" spcCol="1270" anchor="ctr" anchorCtr="0">
            <a:noAutofit/>
          </a:bodyPr>
          <a:lstStyle/>
          <a:p>
            <a:pPr marL="0" marR="0" lvl="0" indent="0" algn="ctr" defTabSz="80010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schemeClr val="bg1"/>
                </a:solidFill>
                <a:effectLst/>
                <a:uLnTx/>
                <a:uFillTx/>
                <a:cs typeface="Arial" panose="020B0604020202020204" pitchFamily="34" charset="0"/>
              </a:rPr>
              <a:t>Services</a:t>
            </a:r>
          </a:p>
        </p:txBody>
      </p:sp>
      <p:pic>
        <p:nvPicPr>
          <p:cNvPr id="90" name="data" descr="C:\Users\akerr\Desktop\PNG\Storag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07061" y="3069834"/>
            <a:ext cx="534596" cy="403831"/>
          </a:xfrm>
          <a:prstGeom prst="rect">
            <a:avLst/>
          </a:prstGeom>
          <a:noFill/>
          <a:extLst>
            <a:ext uri="{909E8E84-426E-40DD-AFC4-6F175D3DCCD1}">
              <a14:hiddenFill xmlns:a14="http://schemas.microsoft.com/office/drawing/2010/main">
                <a:solidFill>
                  <a:srgbClr val="FFFFFF"/>
                </a:solidFill>
              </a14:hiddenFill>
            </a:ext>
          </a:extLst>
        </p:spPr>
      </p:pic>
      <p:grpSp>
        <p:nvGrpSpPr>
          <p:cNvPr id="92" name="satellite"/>
          <p:cNvGrpSpPr/>
          <p:nvPr/>
        </p:nvGrpSpPr>
        <p:grpSpPr>
          <a:xfrm flipH="1">
            <a:off x="7228099" y="2712011"/>
            <a:ext cx="474982" cy="428475"/>
            <a:chOff x="6838737" y="4280446"/>
            <a:chExt cx="1081407" cy="1235132"/>
          </a:xfrm>
          <a:solidFill>
            <a:srgbClr val="902B20"/>
          </a:solidFill>
        </p:grpSpPr>
        <p:sp>
          <p:nvSpPr>
            <p:cNvPr id="93" name="Freeform 5"/>
            <p:cNvSpPr>
              <a:spLocks/>
            </p:cNvSpPr>
            <p:nvPr/>
          </p:nvSpPr>
          <p:spPr bwMode="auto">
            <a:xfrm flipH="1">
              <a:off x="6993351" y="4435060"/>
              <a:ext cx="308339" cy="308339"/>
            </a:xfrm>
            <a:custGeom>
              <a:avLst/>
              <a:gdLst>
                <a:gd name="T0" fmla="*/ 694 w 694"/>
                <a:gd name="T1" fmla="*/ 694 h 694"/>
                <a:gd name="T2" fmla="*/ 462 w 694"/>
                <a:gd name="T3" fmla="*/ 694 h 694"/>
                <a:gd name="T4" fmla="*/ 462 w 694"/>
                <a:gd name="T5" fmla="*/ 694 h 694"/>
                <a:gd name="T6" fmla="*/ 460 w 694"/>
                <a:gd name="T7" fmla="*/ 646 h 694"/>
                <a:gd name="T8" fmla="*/ 452 w 694"/>
                <a:gd name="T9" fmla="*/ 600 h 694"/>
                <a:gd name="T10" fmla="*/ 442 w 694"/>
                <a:gd name="T11" fmla="*/ 556 h 694"/>
                <a:gd name="T12" fmla="*/ 426 w 694"/>
                <a:gd name="T13" fmla="*/ 512 h 694"/>
                <a:gd name="T14" fmla="*/ 408 w 694"/>
                <a:gd name="T15" fmla="*/ 472 h 694"/>
                <a:gd name="T16" fmla="*/ 384 w 694"/>
                <a:gd name="T17" fmla="*/ 434 h 694"/>
                <a:gd name="T18" fmla="*/ 358 w 694"/>
                <a:gd name="T19" fmla="*/ 398 h 694"/>
                <a:gd name="T20" fmla="*/ 328 w 694"/>
                <a:gd name="T21" fmla="*/ 366 h 694"/>
                <a:gd name="T22" fmla="*/ 296 w 694"/>
                <a:gd name="T23" fmla="*/ 336 h 694"/>
                <a:gd name="T24" fmla="*/ 260 w 694"/>
                <a:gd name="T25" fmla="*/ 310 h 694"/>
                <a:gd name="T26" fmla="*/ 222 w 694"/>
                <a:gd name="T27" fmla="*/ 286 h 694"/>
                <a:gd name="T28" fmla="*/ 180 w 694"/>
                <a:gd name="T29" fmla="*/ 266 h 694"/>
                <a:gd name="T30" fmla="*/ 138 w 694"/>
                <a:gd name="T31" fmla="*/ 252 h 694"/>
                <a:gd name="T32" fmla="*/ 94 w 694"/>
                <a:gd name="T33" fmla="*/ 240 h 694"/>
                <a:gd name="T34" fmla="*/ 48 w 694"/>
                <a:gd name="T35" fmla="*/ 234 h 694"/>
                <a:gd name="T36" fmla="*/ 0 w 694"/>
                <a:gd name="T37" fmla="*/ 230 h 694"/>
                <a:gd name="T38" fmla="*/ 0 w 694"/>
                <a:gd name="T39" fmla="*/ 0 h 694"/>
                <a:gd name="T40" fmla="*/ 0 w 694"/>
                <a:gd name="T41" fmla="*/ 0 h 694"/>
                <a:gd name="T42" fmla="*/ 36 w 694"/>
                <a:gd name="T43" fmla="*/ 0 h 694"/>
                <a:gd name="T44" fmla="*/ 70 w 694"/>
                <a:gd name="T45" fmla="*/ 2 h 694"/>
                <a:gd name="T46" fmla="*/ 106 w 694"/>
                <a:gd name="T47" fmla="*/ 6 h 694"/>
                <a:gd name="T48" fmla="*/ 140 w 694"/>
                <a:gd name="T49" fmla="*/ 12 h 694"/>
                <a:gd name="T50" fmla="*/ 174 w 694"/>
                <a:gd name="T51" fmla="*/ 20 h 694"/>
                <a:gd name="T52" fmla="*/ 208 w 694"/>
                <a:gd name="T53" fmla="*/ 30 h 694"/>
                <a:gd name="T54" fmla="*/ 240 w 694"/>
                <a:gd name="T55" fmla="*/ 40 h 694"/>
                <a:gd name="T56" fmla="*/ 272 w 694"/>
                <a:gd name="T57" fmla="*/ 52 h 694"/>
                <a:gd name="T58" fmla="*/ 302 w 694"/>
                <a:gd name="T59" fmla="*/ 66 h 694"/>
                <a:gd name="T60" fmla="*/ 332 w 694"/>
                <a:gd name="T61" fmla="*/ 82 h 694"/>
                <a:gd name="T62" fmla="*/ 362 w 694"/>
                <a:gd name="T63" fmla="*/ 98 h 694"/>
                <a:gd name="T64" fmla="*/ 390 w 694"/>
                <a:gd name="T65" fmla="*/ 116 h 694"/>
                <a:gd name="T66" fmla="*/ 416 w 694"/>
                <a:gd name="T67" fmla="*/ 136 h 694"/>
                <a:gd name="T68" fmla="*/ 444 w 694"/>
                <a:gd name="T69" fmla="*/ 156 h 694"/>
                <a:gd name="T70" fmla="*/ 468 w 694"/>
                <a:gd name="T71" fmla="*/ 178 h 694"/>
                <a:gd name="T72" fmla="*/ 492 w 694"/>
                <a:gd name="T73" fmla="*/ 200 h 694"/>
                <a:gd name="T74" fmla="*/ 516 w 694"/>
                <a:gd name="T75" fmla="*/ 224 h 694"/>
                <a:gd name="T76" fmla="*/ 536 w 694"/>
                <a:gd name="T77" fmla="*/ 250 h 694"/>
                <a:gd name="T78" fmla="*/ 558 w 694"/>
                <a:gd name="T79" fmla="*/ 276 h 694"/>
                <a:gd name="T80" fmla="*/ 576 w 694"/>
                <a:gd name="T81" fmla="*/ 304 h 694"/>
                <a:gd name="T82" fmla="*/ 594 w 694"/>
                <a:gd name="T83" fmla="*/ 332 h 694"/>
                <a:gd name="T84" fmla="*/ 610 w 694"/>
                <a:gd name="T85" fmla="*/ 360 h 694"/>
                <a:gd name="T86" fmla="*/ 626 w 694"/>
                <a:gd name="T87" fmla="*/ 390 h 694"/>
                <a:gd name="T88" fmla="*/ 640 w 694"/>
                <a:gd name="T89" fmla="*/ 422 h 694"/>
                <a:gd name="T90" fmla="*/ 652 w 694"/>
                <a:gd name="T91" fmla="*/ 452 h 694"/>
                <a:gd name="T92" fmla="*/ 662 w 694"/>
                <a:gd name="T93" fmla="*/ 486 h 694"/>
                <a:gd name="T94" fmla="*/ 672 w 694"/>
                <a:gd name="T95" fmla="*/ 518 h 694"/>
                <a:gd name="T96" fmla="*/ 680 w 694"/>
                <a:gd name="T97" fmla="*/ 552 h 694"/>
                <a:gd name="T98" fmla="*/ 686 w 694"/>
                <a:gd name="T99" fmla="*/ 588 h 694"/>
                <a:gd name="T100" fmla="*/ 690 w 694"/>
                <a:gd name="T101" fmla="*/ 622 h 694"/>
                <a:gd name="T102" fmla="*/ 692 w 694"/>
                <a:gd name="T103" fmla="*/ 658 h 694"/>
                <a:gd name="T104" fmla="*/ 694 w 694"/>
                <a:gd name="T105" fmla="*/ 694 h 694"/>
                <a:gd name="T106" fmla="*/ 694 w 694"/>
                <a:gd name="T107" fmla="*/ 694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94" h="694">
                  <a:moveTo>
                    <a:pt x="694" y="694"/>
                  </a:moveTo>
                  <a:lnTo>
                    <a:pt x="462" y="694"/>
                  </a:lnTo>
                  <a:lnTo>
                    <a:pt x="462" y="694"/>
                  </a:lnTo>
                  <a:lnTo>
                    <a:pt x="460" y="646"/>
                  </a:lnTo>
                  <a:lnTo>
                    <a:pt x="452" y="600"/>
                  </a:lnTo>
                  <a:lnTo>
                    <a:pt x="442" y="556"/>
                  </a:lnTo>
                  <a:lnTo>
                    <a:pt x="426" y="512"/>
                  </a:lnTo>
                  <a:lnTo>
                    <a:pt x="408" y="472"/>
                  </a:lnTo>
                  <a:lnTo>
                    <a:pt x="384" y="434"/>
                  </a:lnTo>
                  <a:lnTo>
                    <a:pt x="358" y="398"/>
                  </a:lnTo>
                  <a:lnTo>
                    <a:pt x="328" y="366"/>
                  </a:lnTo>
                  <a:lnTo>
                    <a:pt x="296" y="336"/>
                  </a:lnTo>
                  <a:lnTo>
                    <a:pt x="260" y="310"/>
                  </a:lnTo>
                  <a:lnTo>
                    <a:pt x="222" y="286"/>
                  </a:lnTo>
                  <a:lnTo>
                    <a:pt x="180" y="266"/>
                  </a:lnTo>
                  <a:lnTo>
                    <a:pt x="138" y="252"/>
                  </a:lnTo>
                  <a:lnTo>
                    <a:pt x="94" y="240"/>
                  </a:lnTo>
                  <a:lnTo>
                    <a:pt x="48" y="234"/>
                  </a:lnTo>
                  <a:lnTo>
                    <a:pt x="0" y="230"/>
                  </a:lnTo>
                  <a:lnTo>
                    <a:pt x="0" y="0"/>
                  </a:lnTo>
                  <a:lnTo>
                    <a:pt x="0" y="0"/>
                  </a:lnTo>
                  <a:lnTo>
                    <a:pt x="36" y="0"/>
                  </a:lnTo>
                  <a:lnTo>
                    <a:pt x="70" y="2"/>
                  </a:lnTo>
                  <a:lnTo>
                    <a:pt x="106" y="6"/>
                  </a:lnTo>
                  <a:lnTo>
                    <a:pt x="140" y="12"/>
                  </a:lnTo>
                  <a:lnTo>
                    <a:pt x="174" y="20"/>
                  </a:lnTo>
                  <a:lnTo>
                    <a:pt x="208" y="30"/>
                  </a:lnTo>
                  <a:lnTo>
                    <a:pt x="240" y="40"/>
                  </a:lnTo>
                  <a:lnTo>
                    <a:pt x="272" y="52"/>
                  </a:lnTo>
                  <a:lnTo>
                    <a:pt x="302" y="66"/>
                  </a:lnTo>
                  <a:lnTo>
                    <a:pt x="332" y="82"/>
                  </a:lnTo>
                  <a:lnTo>
                    <a:pt x="362" y="98"/>
                  </a:lnTo>
                  <a:lnTo>
                    <a:pt x="390" y="116"/>
                  </a:lnTo>
                  <a:lnTo>
                    <a:pt x="416" y="136"/>
                  </a:lnTo>
                  <a:lnTo>
                    <a:pt x="444" y="156"/>
                  </a:lnTo>
                  <a:lnTo>
                    <a:pt x="468" y="178"/>
                  </a:lnTo>
                  <a:lnTo>
                    <a:pt x="492" y="200"/>
                  </a:lnTo>
                  <a:lnTo>
                    <a:pt x="516" y="224"/>
                  </a:lnTo>
                  <a:lnTo>
                    <a:pt x="536" y="250"/>
                  </a:lnTo>
                  <a:lnTo>
                    <a:pt x="558" y="276"/>
                  </a:lnTo>
                  <a:lnTo>
                    <a:pt x="576" y="304"/>
                  </a:lnTo>
                  <a:lnTo>
                    <a:pt x="594" y="332"/>
                  </a:lnTo>
                  <a:lnTo>
                    <a:pt x="610" y="360"/>
                  </a:lnTo>
                  <a:lnTo>
                    <a:pt x="626" y="390"/>
                  </a:lnTo>
                  <a:lnTo>
                    <a:pt x="640" y="422"/>
                  </a:lnTo>
                  <a:lnTo>
                    <a:pt x="652" y="452"/>
                  </a:lnTo>
                  <a:lnTo>
                    <a:pt x="662" y="486"/>
                  </a:lnTo>
                  <a:lnTo>
                    <a:pt x="672" y="518"/>
                  </a:lnTo>
                  <a:lnTo>
                    <a:pt x="680" y="552"/>
                  </a:lnTo>
                  <a:lnTo>
                    <a:pt x="686" y="588"/>
                  </a:lnTo>
                  <a:lnTo>
                    <a:pt x="690" y="622"/>
                  </a:lnTo>
                  <a:lnTo>
                    <a:pt x="692" y="658"/>
                  </a:lnTo>
                  <a:lnTo>
                    <a:pt x="694" y="694"/>
                  </a:lnTo>
                  <a:lnTo>
                    <a:pt x="694" y="694"/>
                  </a:lnTo>
                  <a:close/>
                </a:path>
              </a:pathLst>
            </a:custGeom>
            <a:solidFill>
              <a:srgbClr val="3F5B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4" name="Freeform 6"/>
            <p:cNvSpPr>
              <a:spLocks/>
            </p:cNvSpPr>
            <p:nvPr/>
          </p:nvSpPr>
          <p:spPr bwMode="auto">
            <a:xfrm flipH="1">
              <a:off x="6838737" y="4280446"/>
              <a:ext cx="462952" cy="462952"/>
            </a:xfrm>
            <a:custGeom>
              <a:avLst/>
              <a:gdLst>
                <a:gd name="T0" fmla="*/ 0 w 1042"/>
                <a:gd name="T1" fmla="*/ 232 h 1042"/>
                <a:gd name="T2" fmla="*/ 40 w 1042"/>
                <a:gd name="T3" fmla="*/ 232 h 1042"/>
                <a:gd name="T4" fmla="*/ 122 w 1042"/>
                <a:gd name="T5" fmla="*/ 242 h 1042"/>
                <a:gd name="T6" fmla="*/ 202 w 1042"/>
                <a:gd name="T7" fmla="*/ 258 h 1042"/>
                <a:gd name="T8" fmla="*/ 278 w 1042"/>
                <a:gd name="T9" fmla="*/ 282 h 1042"/>
                <a:gd name="T10" fmla="*/ 350 w 1042"/>
                <a:gd name="T11" fmla="*/ 312 h 1042"/>
                <a:gd name="T12" fmla="*/ 418 w 1042"/>
                <a:gd name="T13" fmla="*/ 350 h 1042"/>
                <a:gd name="T14" fmla="*/ 484 w 1042"/>
                <a:gd name="T15" fmla="*/ 394 h 1042"/>
                <a:gd name="T16" fmla="*/ 544 w 1042"/>
                <a:gd name="T17" fmla="*/ 442 h 1042"/>
                <a:gd name="T18" fmla="*/ 598 w 1042"/>
                <a:gd name="T19" fmla="*/ 498 h 1042"/>
                <a:gd name="T20" fmla="*/ 648 w 1042"/>
                <a:gd name="T21" fmla="*/ 558 h 1042"/>
                <a:gd name="T22" fmla="*/ 692 w 1042"/>
                <a:gd name="T23" fmla="*/ 622 h 1042"/>
                <a:gd name="T24" fmla="*/ 730 w 1042"/>
                <a:gd name="T25" fmla="*/ 692 h 1042"/>
                <a:gd name="T26" fmla="*/ 760 w 1042"/>
                <a:gd name="T27" fmla="*/ 764 h 1042"/>
                <a:gd name="T28" fmla="*/ 784 w 1042"/>
                <a:gd name="T29" fmla="*/ 840 h 1042"/>
                <a:gd name="T30" fmla="*/ 800 w 1042"/>
                <a:gd name="T31" fmla="*/ 918 h 1042"/>
                <a:gd name="T32" fmla="*/ 808 w 1042"/>
                <a:gd name="T33" fmla="*/ 1000 h 1042"/>
                <a:gd name="T34" fmla="*/ 1042 w 1042"/>
                <a:gd name="T35" fmla="*/ 1042 h 1042"/>
                <a:gd name="T36" fmla="*/ 1040 w 1042"/>
                <a:gd name="T37" fmla="*/ 988 h 1042"/>
                <a:gd name="T38" fmla="*/ 1030 w 1042"/>
                <a:gd name="T39" fmla="*/ 884 h 1042"/>
                <a:gd name="T40" fmla="*/ 1008 w 1042"/>
                <a:gd name="T41" fmla="*/ 782 h 1042"/>
                <a:gd name="T42" fmla="*/ 978 w 1042"/>
                <a:gd name="T43" fmla="*/ 684 h 1042"/>
                <a:gd name="T44" fmla="*/ 938 w 1042"/>
                <a:gd name="T45" fmla="*/ 590 h 1042"/>
                <a:gd name="T46" fmla="*/ 890 w 1042"/>
                <a:gd name="T47" fmla="*/ 502 h 1042"/>
                <a:gd name="T48" fmla="*/ 834 w 1042"/>
                <a:gd name="T49" fmla="*/ 418 h 1042"/>
                <a:gd name="T50" fmla="*/ 770 w 1042"/>
                <a:gd name="T51" fmla="*/ 342 h 1042"/>
                <a:gd name="T52" fmla="*/ 700 w 1042"/>
                <a:gd name="T53" fmla="*/ 270 h 1042"/>
                <a:gd name="T54" fmla="*/ 622 w 1042"/>
                <a:gd name="T55" fmla="*/ 208 h 1042"/>
                <a:gd name="T56" fmla="*/ 540 w 1042"/>
                <a:gd name="T57" fmla="*/ 150 h 1042"/>
                <a:gd name="T58" fmla="*/ 450 w 1042"/>
                <a:gd name="T59" fmla="*/ 102 h 1042"/>
                <a:gd name="T60" fmla="*/ 358 w 1042"/>
                <a:gd name="T61" fmla="*/ 64 h 1042"/>
                <a:gd name="T62" fmla="*/ 260 w 1042"/>
                <a:gd name="T63" fmla="*/ 32 h 1042"/>
                <a:gd name="T64" fmla="*/ 158 w 1042"/>
                <a:gd name="T65" fmla="*/ 12 h 1042"/>
                <a:gd name="T66" fmla="*/ 52 w 1042"/>
                <a:gd name="T67" fmla="*/ 2 h 1042"/>
                <a:gd name="T68" fmla="*/ 0 w 1042"/>
                <a:gd name="T69" fmla="*/ 0 h 1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042">
                  <a:moveTo>
                    <a:pt x="0" y="0"/>
                  </a:moveTo>
                  <a:lnTo>
                    <a:pt x="0" y="232"/>
                  </a:lnTo>
                  <a:lnTo>
                    <a:pt x="0" y="232"/>
                  </a:lnTo>
                  <a:lnTo>
                    <a:pt x="40" y="232"/>
                  </a:lnTo>
                  <a:lnTo>
                    <a:pt x="82" y="236"/>
                  </a:lnTo>
                  <a:lnTo>
                    <a:pt x="122" y="242"/>
                  </a:lnTo>
                  <a:lnTo>
                    <a:pt x="162" y="248"/>
                  </a:lnTo>
                  <a:lnTo>
                    <a:pt x="202" y="258"/>
                  </a:lnTo>
                  <a:lnTo>
                    <a:pt x="240" y="268"/>
                  </a:lnTo>
                  <a:lnTo>
                    <a:pt x="278" y="282"/>
                  </a:lnTo>
                  <a:lnTo>
                    <a:pt x="314" y="296"/>
                  </a:lnTo>
                  <a:lnTo>
                    <a:pt x="350" y="312"/>
                  </a:lnTo>
                  <a:lnTo>
                    <a:pt x="384" y="330"/>
                  </a:lnTo>
                  <a:lnTo>
                    <a:pt x="418" y="350"/>
                  </a:lnTo>
                  <a:lnTo>
                    <a:pt x="452" y="370"/>
                  </a:lnTo>
                  <a:lnTo>
                    <a:pt x="484" y="394"/>
                  </a:lnTo>
                  <a:lnTo>
                    <a:pt x="514" y="418"/>
                  </a:lnTo>
                  <a:lnTo>
                    <a:pt x="544" y="442"/>
                  </a:lnTo>
                  <a:lnTo>
                    <a:pt x="572" y="470"/>
                  </a:lnTo>
                  <a:lnTo>
                    <a:pt x="598" y="498"/>
                  </a:lnTo>
                  <a:lnTo>
                    <a:pt x="624" y="528"/>
                  </a:lnTo>
                  <a:lnTo>
                    <a:pt x="648" y="558"/>
                  </a:lnTo>
                  <a:lnTo>
                    <a:pt x="670" y="590"/>
                  </a:lnTo>
                  <a:lnTo>
                    <a:pt x="692" y="622"/>
                  </a:lnTo>
                  <a:lnTo>
                    <a:pt x="712" y="656"/>
                  </a:lnTo>
                  <a:lnTo>
                    <a:pt x="730" y="692"/>
                  </a:lnTo>
                  <a:lnTo>
                    <a:pt x="746" y="728"/>
                  </a:lnTo>
                  <a:lnTo>
                    <a:pt x="760" y="764"/>
                  </a:lnTo>
                  <a:lnTo>
                    <a:pt x="774" y="802"/>
                  </a:lnTo>
                  <a:lnTo>
                    <a:pt x="784" y="840"/>
                  </a:lnTo>
                  <a:lnTo>
                    <a:pt x="794" y="880"/>
                  </a:lnTo>
                  <a:lnTo>
                    <a:pt x="800" y="918"/>
                  </a:lnTo>
                  <a:lnTo>
                    <a:pt x="806" y="960"/>
                  </a:lnTo>
                  <a:lnTo>
                    <a:pt x="808" y="1000"/>
                  </a:lnTo>
                  <a:lnTo>
                    <a:pt x="810" y="1042"/>
                  </a:lnTo>
                  <a:lnTo>
                    <a:pt x="1042" y="1042"/>
                  </a:lnTo>
                  <a:lnTo>
                    <a:pt x="1042" y="1042"/>
                  </a:lnTo>
                  <a:lnTo>
                    <a:pt x="1040" y="988"/>
                  </a:lnTo>
                  <a:lnTo>
                    <a:pt x="1036" y="936"/>
                  </a:lnTo>
                  <a:lnTo>
                    <a:pt x="1030" y="884"/>
                  </a:lnTo>
                  <a:lnTo>
                    <a:pt x="1020" y="832"/>
                  </a:lnTo>
                  <a:lnTo>
                    <a:pt x="1008" y="782"/>
                  </a:lnTo>
                  <a:lnTo>
                    <a:pt x="994" y="732"/>
                  </a:lnTo>
                  <a:lnTo>
                    <a:pt x="978" y="684"/>
                  </a:lnTo>
                  <a:lnTo>
                    <a:pt x="960" y="636"/>
                  </a:lnTo>
                  <a:lnTo>
                    <a:pt x="938" y="590"/>
                  </a:lnTo>
                  <a:lnTo>
                    <a:pt x="916" y="546"/>
                  </a:lnTo>
                  <a:lnTo>
                    <a:pt x="890" y="502"/>
                  </a:lnTo>
                  <a:lnTo>
                    <a:pt x="864" y="460"/>
                  </a:lnTo>
                  <a:lnTo>
                    <a:pt x="834" y="418"/>
                  </a:lnTo>
                  <a:lnTo>
                    <a:pt x="804" y="380"/>
                  </a:lnTo>
                  <a:lnTo>
                    <a:pt x="770" y="342"/>
                  </a:lnTo>
                  <a:lnTo>
                    <a:pt x="736" y="306"/>
                  </a:lnTo>
                  <a:lnTo>
                    <a:pt x="700" y="270"/>
                  </a:lnTo>
                  <a:lnTo>
                    <a:pt x="662" y="238"/>
                  </a:lnTo>
                  <a:lnTo>
                    <a:pt x="622" y="208"/>
                  </a:lnTo>
                  <a:lnTo>
                    <a:pt x="582" y="178"/>
                  </a:lnTo>
                  <a:lnTo>
                    <a:pt x="540" y="150"/>
                  </a:lnTo>
                  <a:lnTo>
                    <a:pt x="496" y="126"/>
                  </a:lnTo>
                  <a:lnTo>
                    <a:pt x="450" y="102"/>
                  </a:lnTo>
                  <a:lnTo>
                    <a:pt x="404" y="82"/>
                  </a:lnTo>
                  <a:lnTo>
                    <a:pt x="358" y="64"/>
                  </a:lnTo>
                  <a:lnTo>
                    <a:pt x="308" y="46"/>
                  </a:lnTo>
                  <a:lnTo>
                    <a:pt x="260" y="32"/>
                  </a:lnTo>
                  <a:lnTo>
                    <a:pt x="208" y="22"/>
                  </a:lnTo>
                  <a:lnTo>
                    <a:pt x="158" y="12"/>
                  </a:lnTo>
                  <a:lnTo>
                    <a:pt x="106" y="6"/>
                  </a:lnTo>
                  <a:lnTo>
                    <a:pt x="52" y="2"/>
                  </a:lnTo>
                  <a:lnTo>
                    <a:pt x="0" y="0"/>
                  </a:lnTo>
                  <a:lnTo>
                    <a:pt x="0" y="0"/>
                  </a:lnTo>
                  <a:close/>
                </a:path>
              </a:pathLst>
            </a:custGeom>
            <a:solidFill>
              <a:srgbClr val="3F5B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5" name="Freeform 7"/>
            <p:cNvSpPr>
              <a:spLocks/>
            </p:cNvSpPr>
            <p:nvPr/>
          </p:nvSpPr>
          <p:spPr bwMode="auto">
            <a:xfrm flipH="1">
              <a:off x="7044000" y="4488375"/>
              <a:ext cx="876144" cy="1027203"/>
            </a:xfrm>
            <a:custGeom>
              <a:avLst/>
              <a:gdLst>
                <a:gd name="T0" fmla="*/ 1630 w 1972"/>
                <a:gd name="T1" fmla="*/ 1038 h 2312"/>
                <a:gd name="T2" fmla="*/ 1704 w 1972"/>
                <a:gd name="T3" fmla="*/ 1206 h 2312"/>
                <a:gd name="T4" fmla="*/ 1734 w 1972"/>
                <a:gd name="T5" fmla="*/ 1340 h 2312"/>
                <a:gd name="T6" fmla="*/ 1730 w 1972"/>
                <a:gd name="T7" fmla="*/ 1430 h 2312"/>
                <a:gd name="T8" fmla="*/ 1708 w 1972"/>
                <a:gd name="T9" fmla="*/ 1460 h 2312"/>
                <a:gd name="T10" fmla="*/ 1652 w 1972"/>
                <a:gd name="T11" fmla="*/ 1474 h 2312"/>
                <a:gd name="T12" fmla="*/ 1488 w 1972"/>
                <a:gd name="T13" fmla="*/ 1446 h 2312"/>
                <a:gd name="T14" fmla="*/ 1256 w 1972"/>
                <a:gd name="T15" fmla="*/ 1342 h 2312"/>
                <a:gd name="T16" fmla="*/ 978 w 1972"/>
                <a:gd name="T17" fmla="*/ 1140 h 2312"/>
                <a:gd name="T18" fmla="*/ 870 w 1972"/>
                <a:gd name="T19" fmla="*/ 1036 h 2312"/>
                <a:gd name="T20" fmla="*/ 676 w 1972"/>
                <a:gd name="T21" fmla="*/ 794 h 2312"/>
                <a:gd name="T22" fmla="*/ 548 w 1972"/>
                <a:gd name="T23" fmla="*/ 550 h 2312"/>
                <a:gd name="T24" fmla="*/ 504 w 1972"/>
                <a:gd name="T25" fmla="*/ 364 h 2312"/>
                <a:gd name="T26" fmla="*/ 518 w 1972"/>
                <a:gd name="T27" fmla="*/ 268 h 2312"/>
                <a:gd name="T28" fmla="*/ 546 w 1972"/>
                <a:gd name="T29" fmla="*/ 248 h 2312"/>
                <a:gd name="T30" fmla="*/ 634 w 1972"/>
                <a:gd name="T31" fmla="*/ 240 h 2312"/>
                <a:gd name="T32" fmla="*/ 766 w 1972"/>
                <a:gd name="T33" fmla="*/ 268 h 2312"/>
                <a:gd name="T34" fmla="*/ 936 w 1972"/>
                <a:gd name="T35" fmla="*/ 342 h 2312"/>
                <a:gd name="T36" fmla="*/ 1046 w 1972"/>
                <a:gd name="T37" fmla="*/ 374 h 2312"/>
                <a:gd name="T38" fmla="*/ 1124 w 1972"/>
                <a:gd name="T39" fmla="*/ 278 h 2312"/>
                <a:gd name="T40" fmla="*/ 1206 w 1972"/>
                <a:gd name="T41" fmla="*/ 228 h 2312"/>
                <a:gd name="T42" fmla="*/ 950 w 1972"/>
                <a:gd name="T43" fmla="*/ 84 h 2312"/>
                <a:gd name="T44" fmla="*/ 714 w 1972"/>
                <a:gd name="T45" fmla="*/ 10 h 2312"/>
                <a:gd name="T46" fmla="*/ 558 w 1972"/>
                <a:gd name="T47" fmla="*/ 2 h 2312"/>
                <a:gd name="T48" fmla="*/ 468 w 1972"/>
                <a:gd name="T49" fmla="*/ 20 h 2312"/>
                <a:gd name="T50" fmla="*/ 392 w 1972"/>
                <a:gd name="T51" fmla="*/ 60 h 2312"/>
                <a:gd name="T52" fmla="*/ 346 w 1972"/>
                <a:gd name="T53" fmla="*/ 104 h 2312"/>
                <a:gd name="T54" fmla="*/ 328 w 1972"/>
                <a:gd name="T55" fmla="*/ 108 h 2312"/>
                <a:gd name="T56" fmla="*/ 252 w 1972"/>
                <a:gd name="T57" fmla="*/ 214 h 2312"/>
                <a:gd name="T58" fmla="*/ 184 w 1972"/>
                <a:gd name="T59" fmla="*/ 352 h 2312"/>
                <a:gd name="T60" fmla="*/ 138 w 1972"/>
                <a:gd name="T61" fmla="*/ 516 h 2312"/>
                <a:gd name="T62" fmla="*/ 120 w 1972"/>
                <a:gd name="T63" fmla="*/ 702 h 2312"/>
                <a:gd name="T64" fmla="*/ 140 w 1972"/>
                <a:gd name="T65" fmla="*/ 904 h 2312"/>
                <a:gd name="T66" fmla="*/ 210 w 1972"/>
                <a:gd name="T67" fmla="*/ 1114 h 2312"/>
                <a:gd name="T68" fmla="*/ 336 w 1972"/>
                <a:gd name="T69" fmla="*/ 1328 h 2312"/>
                <a:gd name="T70" fmla="*/ 476 w 1972"/>
                <a:gd name="T71" fmla="*/ 1490 h 2312"/>
                <a:gd name="T72" fmla="*/ 232 w 1972"/>
                <a:gd name="T73" fmla="*/ 2312 h 2312"/>
                <a:gd name="T74" fmla="*/ 696 w 1972"/>
                <a:gd name="T75" fmla="*/ 2312 h 2312"/>
                <a:gd name="T76" fmla="*/ 962 w 1972"/>
                <a:gd name="T77" fmla="*/ 1798 h 2312"/>
                <a:gd name="T78" fmla="*/ 1100 w 1972"/>
                <a:gd name="T79" fmla="*/ 1832 h 2312"/>
                <a:gd name="T80" fmla="*/ 1328 w 1972"/>
                <a:gd name="T81" fmla="*/ 1842 h 2312"/>
                <a:gd name="T82" fmla="*/ 1560 w 1972"/>
                <a:gd name="T83" fmla="*/ 1798 h 2312"/>
                <a:gd name="T84" fmla="*/ 1748 w 1972"/>
                <a:gd name="T85" fmla="*/ 1714 h 2312"/>
                <a:gd name="T86" fmla="*/ 1840 w 1972"/>
                <a:gd name="T87" fmla="*/ 1654 h 2312"/>
                <a:gd name="T88" fmla="*/ 1888 w 1972"/>
                <a:gd name="T89" fmla="*/ 1616 h 2312"/>
                <a:gd name="T90" fmla="*/ 1936 w 1972"/>
                <a:gd name="T91" fmla="*/ 1548 h 2312"/>
                <a:gd name="T92" fmla="*/ 1964 w 1972"/>
                <a:gd name="T93" fmla="*/ 1464 h 2312"/>
                <a:gd name="T94" fmla="*/ 1970 w 1972"/>
                <a:gd name="T95" fmla="*/ 1314 h 2312"/>
                <a:gd name="T96" fmla="*/ 1914 w 1972"/>
                <a:gd name="T97" fmla="*/ 1084 h 2312"/>
                <a:gd name="T98" fmla="*/ 1792 w 1972"/>
                <a:gd name="T99" fmla="*/ 834 h 2312"/>
                <a:gd name="T100" fmla="*/ 1718 w 1972"/>
                <a:gd name="T101" fmla="*/ 822 h 2312"/>
                <a:gd name="T102" fmla="*/ 1628 w 1972"/>
                <a:gd name="T103" fmla="*/ 908 h 2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72" h="2312">
                  <a:moveTo>
                    <a:pt x="1576" y="946"/>
                  </a:moveTo>
                  <a:lnTo>
                    <a:pt x="1576" y="946"/>
                  </a:lnTo>
                  <a:lnTo>
                    <a:pt x="1604" y="992"/>
                  </a:lnTo>
                  <a:lnTo>
                    <a:pt x="1630" y="1038"/>
                  </a:lnTo>
                  <a:lnTo>
                    <a:pt x="1654" y="1082"/>
                  </a:lnTo>
                  <a:lnTo>
                    <a:pt x="1672" y="1126"/>
                  </a:lnTo>
                  <a:lnTo>
                    <a:pt x="1690" y="1168"/>
                  </a:lnTo>
                  <a:lnTo>
                    <a:pt x="1704" y="1206"/>
                  </a:lnTo>
                  <a:lnTo>
                    <a:pt x="1714" y="1244"/>
                  </a:lnTo>
                  <a:lnTo>
                    <a:pt x="1724" y="1278"/>
                  </a:lnTo>
                  <a:lnTo>
                    <a:pt x="1730" y="1310"/>
                  </a:lnTo>
                  <a:lnTo>
                    <a:pt x="1734" y="1340"/>
                  </a:lnTo>
                  <a:lnTo>
                    <a:pt x="1736" y="1368"/>
                  </a:lnTo>
                  <a:lnTo>
                    <a:pt x="1736" y="1392"/>
                  </a:lnTo>
                  <a:lnTo>
                    <a:pt x="1734" y="1412"/>
                  </a:lnTo>
                  <a:lnTo>
                    <a:pt x="1730" y="1430"/>
                  </a:lnTo>
                  <a:lnTo>
                    <a:pt x="1722" y="1444"/>
                  </a:lnTo>
                  <a:lnTo>
                    <a:pt x="1716" y="1454"/>
                  </a:lnTo>
                  <a:lnTo>
                    <a:pt x="1716" y="1454"/>
                  </a:lnTo>
                  <a:lnTo>
                    <a:pt x="1708" y="1460"/>
                  </a:lnTo>
                  <a:lnTo>
                    <a:pt x="1700" y="1464"/>
                  </a:lnTo>
                  <a:lnTo>
                    <a:pt x="1692" y="1468"/>
                  </a:lnTo>
                  <a:lnTo>
                    <a:pt x="1680" y="1470"/>
                  </a:lnTo>
                  <a:lnTo>
                    <a:pt x="1652" y="1474"/>
                  </a:lnTo>
                  <a:lnTo>
                    <a:pt x="1620" y="1472"/>
                  </a:lnTo>
                  <a:lnTo>
                    <a:pt x="1580" y="1468"/>
                  </a:lnTo>
                  <a:lnTo>
                    <a:pt x="1538" y="1460"/>
                  </a:lnTo>
                  <a:lnTo>
                    <a:pt x="1488" y="1446"/>
                  </a:lnTo>
                  <a:lnTo>
                    <a:pt x="1436" y="1428"/>
                  </a:lnTo>
                  <a:lnTo>
                    <a:pt x="1378" y="1406"/>
                  </a:lnTo>
                  <a:lnTo>
                    <a:pt x="1318" y="1376"/>
                  </a:lnTo>
                  <a:lnTo>
                    <a:pt x="1256" y="1342"/>
                  </a:lnTo>
                  <a:lnTo>
                    <a:pt x="1188" y="1302"/>
                  </a:lnTo>
                  <a:lnTo>
                    <a:pt x="1120" y="1254"/>
                  </a:lnTo>
                  <a:lnTo>
                    <a:pt x="1050" y="1200"/>
                  </a:lnTo>
                  <a:lnTo>
                    <a:pt x="978" y="1140"/>
                  </a:lnTo>
                  <a:lnTo>
                    <a:pt x="940" y="1106"/>
                  </a:lnTo>
                  <a:lnTo>
                    <a:pt x="904" y="1072"/>
                  </a:lnTo>
                  <a:lnTo>
                    <a:pt x="904" y="1072"/>
                  </a:lnTo>
                  <a:lnTo>
                    <a:pt x="870" y="1036"/>
                  </a:lnTo>
                  <a:lnTo>
                    <a:pt x="836" y="1000"/>
                  </a:lnTo>
                  <a:lnTo>
                    <a:pt x="776" y="930"/>
                  </a:lnTo>
                  <a:lnTo>
                    <a:pt x="722" y="862"/>
                  </a:lnTo>
                  <a:lnTo>
                    <a:pt x="676" y="794"/>
                  </a:lnTo>
                  <a:lnTo>
                    <a:pt x="634" y="728"/>
                  </a:lnTo>
                  <a:lnTo>
                    <a:pt x="600" y="666"/>
                  </a:lnTo>
                  <a:lnTo>
                    <a:pt x="572" y="606"/>
                  </a:lnTo>
                  <a:lnTo>
                    <a:pt x="548" y="550"/>
                  </a:lnTo>
                  <a:lnTo>
                    <a:pt x="530" y="496"/>
                  </a:lnTo>
                  <a:lnTo>
                    <a:pt x="516" y="448"/>
                  </a:lnTo>
                  <a:lnTo>
                    <a:pt x="508" y="404"/>
                  </a:lnTo>
                  <a:lnTo>
                    <a:pt x="504" y="364"/>
                  </a:lnTo>
                  <a:lnTo>
                    <a:pt x="504" y="330"/>
                  </a:lnTo>
                  <a:lnTo>
                    <a:pt x="506" y="300"/>
                  </a:lnTo>
                  <a:lnTo>
                    <a:pt x="512" y="278"/>
                  </a:lnTo>
                  <a:lnTo>
                    <a:pt x="518" y="268"/>
                  </a:lnTo>
                  <a:lnTo>
                    <a:pt x="522" y="262"/>
                  </a:lnTo>
                  <a:lnTo>
                    <a:pt x="522" y="262"/>
                  </a:lnTo>
                  <a:lnTo>
                    <a:pt x="532" y="254"/>
                  </a:lnTo>
                  <a:lnTo>
                    <a:pt x="546" y="248"/>
                  </a:lnTo>
                  <a:lnTo>
                    <a:pt x="564" y="242"/>
                  </a:lnTo>
                  <a:lnTo>
                    <a:pt x="584" y="240"/>
                  </a:lnTo>
                  <a:lnTo>
                    <a:pt x="608" y="238"/>
                  </a:lnTo>
                  <a:lnTo>
                    <a:pt x="634" y="240"/>
                  </a:lnTo>
                  <a:lnTo>
                    <a:pt x="662" y="242"/>
                  </a:lnTo>
                  <a:lnTo>
                    <a:pt x="694" y="248"/>
                  </a:lnTo>
                  <a:lnTo>
                    <a:pt x="728" y="256"/>
                  </a:lnTo>
                  <a:lnTo>
                    <a:pt x="766" y="268"/>
                  </a:lnTo>
                  <a:lnTo>
                    <a:pt x="804" y="282"/>
                  </a:lnTo>
                  <a:lnTo>
                    <a:pt x="846" y="300"/>
                  </a:lnTo>
                  <a:lnTo>
                    <a:pt x="890" y="320"/>
                  </a:lnTo>
                  <a:lnTo>
                    <a:pt x="936" y="342"/>
                  </a:lnTo>
                  <a:lnTo>
                    <a:pt x="982" y="370"/>
                  </a:lnTo>
                  <a:lnTo>
                    <a:pt x="1032" y="400"/>
                  </a:lnTo>
                  <a:lnTo>
                    <a:pt x="1032" y="400"/>
                  </a:lnTo>
                  <a:lnTo>
                    <a:pt x="1046" y="374"/>
                  </a:lnTo>
                  <a:lnTo>
                    <a:pt x="1062" y="348"/>
                  </a:lnTo>
                  <a:lnTo>
                    <a:pt x="1080" y="324"/>
                  </a:lnTo>
                  <a:lnTo>
                    <a:pt x="1102" y="300"/>
                  </a:lnTo>
                  <a:lnTo>
                    <a:pt x="1124" y="278"/>
                  </a:lnTo>
                  <a:lnTo>
                    <a:pt x="1150" y="258"/>
                  </a:lnTo>
                  <a:lnTo>
                    <a:pt x="1176" y="242"/>
                  </a:lnTo>
                  <a:lnTo>
                    <a:pt x="1206" y="228"/>
                  </a:lnTo>
                  <a:lnTo>
                    <a:pt x="1206" y="228"/>
                  </a:lnTo>
                  <a:lnTo>
                    <a:pt x="1140" y="186"/>
                  </a:lnTo>
                  <a:lnTo>
                    <a:pt x="1076" y="148"/>
                  </a:lnTo>
                  <a:lnTo>
                    <a:pt x="1012" y="114"/>
                  </a:lnTo>
                  <a:lnTo>
                    <a:pt x="950" y="84"/>
                  </a:lnTo>
                  <a:lnTo>
                    <a:pt x="888" y="60"/>
                  </a:lnTo>
                  <a:lnTo>
                    <a:pt x="828" y="38"/>
                  </a:lnTo>
                  <a:lnTo>
                    <a:pt x="770" y="22"/>
                  </a:lnTo>
                  <a:lnTo>
                    <a:pt x="714" y="10"/>
                  </a:lnTo>
                  <a:lnTo>
                    <a:pt x="660" y="2"/>
                  </a:lnTo>
                  <a:lnTo>
                    <a:pt x="608" y="0"/>
                  </a:lnTo>
                  <a:lnTo>
                    <a:pt x="582" y="0"/>
                  </a:lnTo>
                  <a:lnTo>
                    <a:pt x="558" y="2"/>
                  </a:lnTo>
                  <a:lnTo>
                    <a:pt x="534" y="4"/>
                  </a:lnTo>
                  <a:lnTo>
                    <a:pt x="512" y="8"/>
                  </a:lnTo>
                  <a:lnTo>
                    <a:pt x="490" y="14"/>
                  </a:lnTo>
                  <a:lnTo>
                    <a:pt x="468" y="20"/>
                  </a:lnTo>
                  <a:lnTo>
                    <a:pt x="448" y="28"/>
                  </a:lnTo>
                  <a:lnTo>
                    <a:pt x="428" y="38"/>
                  </a:lnTo>
                  <a:lnTo>
                    <a:pt x="410" y="48"/>
                  </a:lnTo>
                  <a:lnTo>
                    <a:pt x="392" y="60"/>
                  </a:lnTo>
                  <a:lnTo>
                    <a:pt x="376" y="74"/>
                  </a:lnTo>
                  <a:lnTo>
                    <a:pt x="360" y="88"/>
                  </a:lnTo>
                  <a:lnTo>
                    <a:pt x="360" y="88"/>
                  </a:lnTo>
                  <a:lnTo>
                    <a:pt x="346" y="104"/>
                  </a:lnTo>
                  <a:lnTo>
                    <a:pt x="346" y="104"/>
                  </a:lnTo>
                  <a:lnTo>
                    <a:pt x="348" y="88"/>
                  </a:lnTo>
                  <a:lnTo>
                    <a:pt x="348" y="88"/>
                  </a:lnTo>
                  <a:lnTo>
                    <a:pt x="328" y="108"/>
                  </a:lnTo>
                  <a:lnTo>
                    <a:pt x="308" y="132"/>
                  </a:lnTo>
                  <a:lnTo>
                    <a:pt x="290" y="158"/>
                  </a:lnTo>
                  <a:lnTo>
                    <a:pt x="270" y="184"/>
                  </a:lnTo>
                  <a:lnTo>
                    <a:pt x="252" y="214"/>
                  </a:lnTo>
                  <a:lnTo>
                    <a:pt x="234" y="246"/>
                  </a:lnTo>
                  <a:lnTo>
                    <a:pt x="216" y="280"/>
                  </a:lnTo>
                  <a:lnTo>
                    <a:pt x="200" y="316"/>
                  </a:lnTo>
                  <a:lnTo>
                    <a:pt x="184" y="352"/>
                  </a:lnTo>
                  <a:lnTo>
                    <a:pt x="170" y="392"/>
                  </a:lnTo>
                  <a:lnTo>
                    <a:pt x="158" y="432"/>
                  </a:lnTo>
                  <a:lnTo>
                    <a:pt x="148" y="474"/>
                  </a:lnTo>
                  <a:lnTo>
                    <a:pt x="138" y="516"/>
                  </a:lnTo>
                  <a:lnTo>
                    <a:pt x="130" y="562"/>
                  </a:lnTo>
                  <a:lnTo>
                    <a:pt x="124" y="608"/>
                  </a:lnTo>
                  <a:lnTo>
                    <a:pt x="120" y="654"/>
                  </a:lnTo>
                  <a:lnTo>
                    <a:pt x="120" y="702"/>
                  </a:lnTo>
                  <a:lnTo>
                    <a:pt x="120" y="752"/>
                  </a:lnTo>
                  <a:lnTo>
                    <a:pt x="124" y="802"/>
                  </a:lnTo>
                  <a:lnTo>
                    <a:pt x="130" y="852"/>
                  </a:lnTo>
                  <a:lnTo>
                    <a:pt x="140" y="904"/>
                  </a:lnTo>
                  <a:lnTo>
                    <a:pt x="152" y="956"/>
                  </a:lnTo>
                  <a:lnTo>
                    <a:pt x="168" y="1008"/>
                  </a:lnTo>
                  <a:lnTo>
                    <a:pt x="186" y="1060"/>
                  </a:lnTo>
                  <a:lnTo>
                    <a:pt x="210" y="1114"/>
                  </a:lnTo>
                  <a:lnTo>
                    <a:pt x="236" y="1168"/>
                  </a:lnTo>
                  <a:lnTo>
                    <a:pt x="266" y="1222"/>
                  </a:lnTo>
                  <a:lnTo>
                    <a:pt x="298" y="1274"/>
                  </a:lnTo>
                  <a:lnTo>
                    <a:pt x="336" y="1328"/>
                  </a:lnTo>
                  <a:lnTo>
                    <a:pt x="378" y="1382"/>
                  </a:lnTo>
                  <a:lnTo>
                    <a:pt x="424" y="1436"/>
                  </a:lnTo>
                  <a:lnTo>
                    <a:pt x="476" y="1490"/>
                  </a:lnTo>
                  <a:lnTo>
                    <a:pt x="476" y="1490"/>
                  </a:lnTo>
                  <a:lnTo>
                    <a:pt x="498" y="1510"/>
                  </a:lnTo>
                  <a:lnTo>
                    <a:pt x="522" y="1530"/>
                  </a:lnTo>
                  <a:lnTo>
                    <a:pt x="0" y="2312"/>
                  </a:lnTo>
                  <a:lnTo>
                    <a:pt x="232" y="2312"/>
                  </a:lnTo>
                  <a:lnTo>
                    <a:pt x="672" y="1652"/>
                  </a:lnTo>
                  <a:lnTo>
                    <a:pt x="672" y="1652"/>
                  </a:lnTo>
                  <a:lnTo>
                    <a:pt x="696" y="1670"/>
                  </a:lnTo>
                  <a:lnTo>
                    <a:pt x="696" y="2312"/>
                  </a:lnTo>
                  <a:lnTo>
                    <a:pt x="928" y="2312"/>
                  </a:lnTo>
                  <a:lnTo>
                    <a:pt x="928" y="1786"/>
                  </a:lnTo>
                  <a:lnTo>
                    <a:pt x="928" y="1786"/>
                  </a:lnTo>
                  <a:lnTo>
                    <a:pt x="962" y="1798"/>
                  </a:lnTo>
                  <a:lnTo>
                    <a:pt x="996" y="1808"/>
                  </a:lnTo>
                  <a:lnTo>
                    <a:pt x="1032" y="1818"/>
                  </a:lnTo>
                  <a:lnTo>
                    <a:pt x="1066" y="1824"/>
                  </a:lnTo>
                  <a:lnTo>
                    <a:pt x="1100" y="1832"/>
                  </a:lnTo>
                  <a:lnTo>
                    <a:pt x="1134" y="1836"/>
                  </a:lnTo>
                  <a:lnTo>
                    <a:pt x="1200" y="1842"/>
                  </a:lnTo>
                  <a:lnTo>
                    <a:pt x="1264" y="1844"/>
                  </a:lnTo>
                  <a:lnTo>
                    <a:pt x="1328" y="1842"/>
                  </a:lnTo>
                  <a:lnTo>
                    <a:pt x="1390" y="1836"/>
                  </a:lnTo>
                  <a:lnTo>
                    <a:pt x="1448" y="1826"/>
                  </a:lnTo>
                  <a:lnTo>
                    <a:pt x="1506" y="1814"/>
                  </a:lnTo>
                  <a:lnTo>
                    <a:pt x="1560" y="1798"/>
                  </a:lnTo>
                  <a:lnTo>
                    <a:pt x="1612" y="1780"/>
                  </a:lnTo>
                  <a:lnTo>
                    <a:pt x="1660" y="1760"/>
                  </a:lnTo>
                  <a:lnTo>
                    <a:pt x="1706" y="1738"/>
                  </a:lnTo>
                  <a:lnTo>
                    <a:pt x="1748" y="1714"/>
                  </a:lnTo>
                  <a:lnTo>
                    <a:pt x="1788" y="1690"/>
                  </a:lnTo>
                  <a:lnTo>
                    <a:pt x="1822" y="1664"/>
                  </a:lnTo>
                  <a:lnTo>
                    <a:pt x="1822" y="1664"/>
                  </a:lnTo>
                  <a:lnTo>
                    <a:pt x="1840" y="1654"/>
                  </a:lnTo>
                  <a:lnTo>
                    <a:pt x="1858" y="1642"/>
                  </a:lnTo>
                  <a:lnTo>
                    <a:pt x="1874" y="1630"/>
                  </a:lnTo>
                  <a:lnTo>
                    <a:pt x="1888" y="1616"/>
                  </a:lnTo>
                  <a:lnTo>
                    <a:pt x="1888" y="1616"/>
                  </a:lnTo>
                  <a:lnTo>
                    <a:pt x="1902" y="1600"/>
                  </a:lnTo>
                  <a:lnTo>
                    <a:pt x="1914" y="1584"/>
                  </a:lnTo>
                  <a:lnTo>
                    <a:pt x="1926" y="1566"/>
                  </a:lnTo>
                  <a:lnTo>
                    <a:pt x="1936" y="1548"/>
                  </a:lnTo>
                  <a:lnTo>
                    <a:pt x="1944" y="1528"/>
                  </a:lnTo>
                  <a:lnTo>
                    <a:pt x="1952" y="1508"/>
                  </a:lnTo>
                  <a:lnTo>
                    <a:pt x="1958" y="1486"/>
                  </a:lnTo>
                  <a:lnTo>
                    <a:pt x="1964" y="1464"/>
                  </a:lnTo>
                  <a:lnTo>
                    <a:pt x="1968" y="1440"/>
                  </a:lnTo>
                  <a:lnTo>
                    <a:pt x="1970" y="1416"/>
                  </a:lnTo>
                  <a:lnTo>
                    <a:pt x="1972" y="1366"/>
                  </a:lnTo>
                  <a:lnTo>
                    <a:pt x="1970" y="1314"/>
                  </a:lnTo>
                  <a:lnTo>
                    <a:pt x="1962" y="1260"/>
                  </a:lnTo>
                  <a:lnTo>
                    <a:pt x="1952" y="1202"/>
                  </a:lnTo>
                  <a:lnTo>
                    <a:pt x="1936" y="1144"/>
                  </a:lnTo>
                  <a:lnTo>
                    <a:pt x="1914" y="1084"/>
                  </a:lnTo>
                  <a:lnTo>
                    <a:pt x="1890" y="1022"/>
                  </a:lnTo>
                  <a:lnTo>
                    <a:pt x="1862" y="960"/>
                  </a:lnTo>
                  <a:lnTo>
                    <a:pt x="1828" y="898"/>
                  </a:lnTo>
                  <a:lnTo>
                    <a:pt x="1792" y="834"/>
                  </a:lnTo>
                  <a:lnTo>
                    <a:pt x="1750" y="772"/>
                  </a:lnTo>
                  <a:lnTo>
                    <a:pt x="1750" y="772"/>
                  </a:lnTo>
                  <a:lnTo>
                    <a:pt x="1736" y="796"/>
                  </a:lnTo>
                  <a:lnTo>
                    <a:pt x="1718" y="822"/>
                  </a:lnTo>
                  <a:lnTo>
                    <a:pt x="1698" y="844"/>
                  </a:lnTo>
                  <a:lnTo>
                    <a:pt x="1676" y="866"/>
                  </a:lnTo>
                  <a:lnTo>
                    <a:pt x="1652" y="888"/>
                  </a:lnTo>
                  <a:lnTo>
                    <a:pt x="1628" y="908"/>
                  </a:lnTo>
                  <a:lnTo>
                    <a:pt x="1602" y="928"/>
                  </a:lnTo>
                  <a:lnTo>
                    <a:pt x="1576" y="946"/>
                  </a:lnTo>
                  <a:lnTo>
                    <a:pt x="1576" y="9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6" name="Freeform 8"/>
            <p:cNvSpPr>
              <a:spLocks/>
            </p:cNvSpPr>
            <p:nvPr/>
          </p:nvSpPr>
          <p:spPr bwMode="auto">
            <a:xfrm flipH="1">
              <a:off x="7199502" y="4640323"/>
              <a:ext cx="396309" cy="391866"/>
            </a:xfrm>
            <a:custGeom>
              <a:avLst/>
              <a:gdLst>
                <a:gd name="T0" fmla="*/ 0 w 892"/>
                <a:gd name="T1" fmla="*/ 244 h 882"/>
                <a:gd name="T2" fmla="*/ 48 w 892"/>
                <a:gd name="T3" fmla="*/ 316 h 882"/>
                <a:gd name="T4" fmla="*/ 106 w 892"/>
                <a:gd name="T5" fmla="*/ 394 h 882"/>
                <a:gd name="T6" fmla="*/ 458 w 892"/>
                <a:gd name="T7" fmla="*/ 342 h 882"/>
                <a:gd name="T8" fmla="*/ 476 w 892"/>
                <a:gd name="T9" fmla="*/ 370 h 882"/>
                <a:gd name="T10" fmla="*/ 498 w 892"/>
                <a:gd name="T11" fmla="*/ 396 h 882"/>
                <a:gd name="T12" fmla="*/ 522 w 892"/>
                <a:gd name="T13" fmla="*/ 418 h 882"/>
                <a:gd name="T14" fmla="*/ 498 w 892"/>
                <a:gd name="T15" fmla="*/ 788 h 882"/>
                <a:gd name="T16" fmla="*/ 536 w 892"/>
                <a:gd name="T17" fmla="*/ 814 h 882"/>
                <a:gd name="T18" fmla="*/ 612 w 892"/>
                <a:gd name="T19" fmla="*/ 862 h 882"/>
                <a:gd name="T20" fmla="*/ 710 w 892"/>
                <a:gd name="T21" fmla="*/ 458 h 882"/>
                <a:gd name="T22" fmla="*/ 728 w 892"/>
                <a:gd name="T23" fmla="*/ 454 h 882"/>
                <a:gd name="T24" fmla="*/ 766 w 892"/>
                <a:gd name="T25" fmla="*/ 438 h 882"/>
                <a:gd name="T26" fmla="*/ 798 w 892"/>
                <a:gd name="T27" fmla="*/ 418 h 882"/>
                <a:gd name="T28" fmla="*/ 828 w 892"/>
                <a:gd name="T29" fmla="*/ 394 h 882"/>
                <a:gd name="T30" fmla="*/ 852 w 892"/>
                <a:gd name="T31" fmla="*/ 364 h 882"/>
                <a:gd name="T32" fmla="*/ 872 w 892"/>
                <a:gd name="T33" fmla="*/ 330 h 882"/>
                <a:gd name="T34" fmla="*/ 884 w 892"/>
                <a:gd name="T35" fmla="*/ 292 h 882"/>
                <a:gd name="T36" fmla="*/ 892 w 892"/>
                <a:gd name="T37" fmla="*/ 252 h 882"/>
                <a:gd name="T38" fmla="*/ 892 w 892"/>
                <a:gd name="T39" fmla="*/ 232 h 882"/>
                <a:gd name="T40" fmla="*/ 888 w 892"/>
                <a:gd name="T41" fmla="*/ 186 h 882"/>
                <a:gd name="T42" fmla="*/ 874 w 892"/>
                <a:gd name="T43" fmla="*/ 142 h 882"/>
                <a:gd name="T44" fmla="*/ 852 w 892"/>
                <a:gd name="T45" fmla="*/ 102 h 882"/>
                <a:gd name="T46" fmla="*/ 824 w 892"/>
                <a:gd name="T47" fmla="*/ 68 h 882"/>
                <a:gd name="T48" fmla="*/ 790 w 892"/>
                <a:gd name="T49" fmla="*/ 40 h 882"/>
                <a:gd name="T50" fmla="*/ 752 w 892"/>
                <a:gd name="T51" fmla="*/ 20 h 882"/>
                <a:gd name="T52" fmla="*/ 708 w 892"/>
                <a:gd name="T53" fmla="*/ 6 h 882"/>
                <a:gd name="T54" fmla="*/ 662 w 892"/>
                <a:gd name="T55" fmla="*/ 0 h 882"/>
                <a:gd name="T56" fmla="*/ 640 w 892"/>
                <a:gd name="T57" fmla="*/ 2 h 882"/>
                <a:gd name="T58" fmla="*/ 602 w 892"/>
                <a:gd name="T59" fmla="*/ 8 h 882"/>
                <a:gd name="T60" fmla="*/ 566 w 892"/>
                <a:gd name="T61" fmla="*/ 22 h 882"/>
                <a:gd name="T62" fmla="*/ 534 w 892"/>
                <a:gd name="T63" fmla="*/ 40 h 882"/>
                <a:gd name="T64" fmla="*/ 504 w 892"/>
                <a:gd name="T65" fmla="*/ 62 h 882"/>
                <a:gd name="T66" fmla="*/ 480 w 892"/>
                <a:gd name="T67" fmla="*/ 90 h 882"/>
                <a:gd name="T68" fmla="*/ 458 w 892"/>
                <a:gd name="T69" fmla="*/ 122 h 882"/>
                <a:gd name="T70" fmla="*/ 444 w 892"/>
                <a:gd name="T71" fmla="*/ 156 h 882"/>
                <a:gd name="T72" fmla="*/ 0 w 892"/>
                <a:gd name="T73" fmla="*/ 244 h 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92" h="882">
                  <a:moveTo>
                    <a:pt x="0" y="244"/>
                  </a:moveTo>
                  <a:lnTo>
                    <a:pt x="0" y="244"/>
                  </a:lnTo>
                  <a:lnTo>
                    <a:pt x="24" y="280"/>
                  </a:lnTo>
                  <a:lnTo>
                    <a:pt x="48" y="316"/>
                  </a:lnTo>
                  <a:lnTo>
                    <a:pt x="74" y="354"/>
                  </a:lnTo>
                  <a:lnTo>
                    <a:pt x="106" y="394"/>
                  </a:lnTo>
                  <a:lnTo>
                    <a:pt x="458" y="342"/>
                  </a:lnTo>
                  <a:lnTo>
                    <a:pt x="458" y="342"/>
                  </a:lnTo>
                  <a:lnTo>
                    <a:pt x="466" y="356"/>
                  </a:lnTo>
                  <a:lnTo>
                    <a:pt x="476" y="370"/>
                  </a:lnTo>
                  <a:lnTo>
                    <a:pt x="486" y="384"/>
                  </a:lnTo>
                  <a:lnTo>
                    <a:pt x="498" y="396"/>
                  </a:lnTo>
                  <a:lnTo>
                    <a:pt x="510" y="406"/>
                  </a:lnTo>
                  <a:lnTo>
                    <a:pt x="522" y="418"/>
                  </a:lnTo>
                  <a:lnTo>
                    <a:pt x="552" y="436"/>
                  </a:lnTo>
                  <a:lnTo>
                    <a:pt x="498" y="788"/>
                  </a:lnTo>
                  <a:lnTo>
                    <a:pt x="498" y="788"/>
                  </a:lnTo>
                  <a:lnTo>
                    <a:pt x="536" y="814"/>
                  </a:lnTo>
                  <a:lnTo>
                    <a:pt x="574" y="840"/>
                  </a:lnTo>
                  <a:lnTo>
                    <a:pt x="612" y="862"/>
                  </a:lnTo>
                  <a:lnTo>
                    <a:pt x="650" y="882"/>
                  </a:lnTo>
                  <a:lnTo>
                    <a:pt x="710" y="458"/>
                  </a:lnTo>
                  <a:lnTo>
                    <a:pt x="710" y="458"/>
                  </a:lnTo>
                  <a:lnTo>
                    <a:pt x="728" y="454"/>
                  </a:lnTo>
                  <a:lnTo>
                    <a:pt x="748" y="448"/>
                  </a:lnTo>
                  <a:lnTo>
                    <a:pt x="766" y="438"/>
                  </a:lnTo>
                  <a:lnTo>
                    <a:pt x="782" y="430"/>
                  </a:lnTo>
                  <a:lnTo>
                    <a:pt x="798" y="418"/>
                  </a:lnTo>
                  <a:lnTo>
                    <a:pt x="814" y="406"/>
                  </a:lnTo>
                  <a:lnTo>
                    <a:pt x="828" y="394"/>
                  </a:lnTo>
                  <a:lnTo>
                    <a:pt x="840" y="378"/>
                  </a:lnTo>
                  <a:lnTo>
                    <a:pt x="852" y="364"/>
                  </a:lnTo>
                  <a:lnTo>
                    <a:pt x="862" y="346"/>
                  </a:lnTo>
                  <a:lnTo>
                    <a:pt x="872" y="330"/>
                  </a:lnTo>
                  <a:lnTo>
                    <a:pt x="878" y="312"/>
                  </a:lnTo>
                  <a:lnTo>
                    <a:pt x="884" y="292"/>
                  </a:lnTo>
                  <a:lnTo>
                    <a:pt x="888" y="274"/>
                  </a:lnTo>
                  <a:lnTo>
                    <a:pt x="892" y="252"/>
                  </a:lnTo>
                  <a:lnTo>
                    <a:pt x="892" y="232"/>
                  </a:lnTo>
                  <a:lnTo>
                    <a:pt x="892" y="232"/>
                  </a:lnTo>
                  <a:lnTo>
                    <a:pt x="892" y="208"/>
                  </a:lnTo>
                  <a:lnTo>
                    <a:pt x="888" y="186"/>
                  </a:lnTo>
                  <a:lnTo>
                    <a:pt x="882" y="164"/>
                  </a:lnTo>
                  <a:lnTo>
                    <a:pt x="874" y="142"/>
                  </a:lnTo>
                  <a:lnTo>
                    <a:pt x="864" y="122"/>
                  </a:lnTo>
                  <a:lnTo>
                    <a:pt x="852" y="102"/>
                  </a:lnTo>
                  <a:lnTo>
                    <a:pt x="840" y="86"/>
                  </a:lnTo>
                  <a:lnTo>
                    <a:pt x="824" y="68"/>
                  </a:lnTo>
                  <a:lnTo>
                    <a:pt x="808" y="54"/>
                  </a:lnTo>
                  <a:lnTo>
                    <a:pt x="790" y="40"/>
                  </a:lnTo>
                  <a:lnTo>
                    <a:pt x="772" y="28"/>
                  </a:lnTo>
                  <a:lnTo>
                    <a:pt x="752" y="20"/>
                  </a:lnTo>
                  <a:lnTo>
                    <a:pt x="730" y="12"/>
                  </a:lnTo>
                  <a:lnTo>
                    <a:pt x="708" y="6"/>
                  </a:lnTo>
                  <a:lnTo>
                    <a:pt x="684" y="2"/>
                  </a:lnTo>
                  <a:lnTo>
                    <a:pt x="662" y="0"/>
                  </a:lnTo>
                  <a:lnTo>
                    <a:pt x="662" y="0"/>
                  </a:lnTo>
                  <a:lnTo>
                    <a:pt x="640" y="2"/>
                  </a:lnTo>
                  <a:lnTo>
                    <a:pt x="622" y="4"/>
                  </a:lnTo>
                  <a:lnTo>
                    <a:pt x="602" y="8"/>
                  </a:lnTo>
                  <a:lnTo>
                    <a:pt x="584" y="14"/>
                  </a:lnTo>
                  <a:lnTo>
                    <a:pt x="566" y="22"/>
                  </a:lnTo>
                  <a:lnTo>
                    <a:pt x="550" y="30"/>
                  </a:lnTo>
                  <a:lnTo>
                    <a:pt x="534" y="40"/>
                  </a:lnTo>
                  <a:lnTo>
                    <a:pt x="518" y="50"/>
                  </a:lnTo>
                  <a:lnTo>
                    <a:pt x="504" y="62"/>
                  </a:lnTo>
                  <a:lnTo>
                    <a:pt x="492" y="76"/>
                  </a:lnTo>
                  <a:lnTo>
                    <a:pt x="480" y="90"/>
                  </a:lnTo>
                  <a:lnTo>
                    <a:pt x="468" y="104"/>
                  </a:lnTo>
                  <a:lnTo>
                    <a:pt x="458" y="122"/>
                  </a:lnTo>
                  <a:lnTo>
                    <a:pt x="450" y="138"/>
                  </a:lnTo>
                  <a:lnTo>
                    <a:pt x="444" y="156"/>
                  </a:lnTo>
                  <a:lnTo>
                    <a:pt x="438" y="174"/>
                  </a:lnTo>
                  <a:lnTo>
                    <a:pt x="0" y="2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7" name="Line 9"/>
            <p:cNvSpPr>
              <a:spLocks noChangeShapeType="1"/>
            </p:cNvSpPr>
            <p:nvPr/>
          </p:nvSpPr>
          <p:spPr bwMode="auto">
            <a:xfrm flipH="1">
              <a:off x="7595811" y="4748730"/>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98" name="Line 10"/>
            <p:cNvSpPr>
              <a:spLocks noChangeShapeType="1"/>
            </p:cNvSpPr>
            <p:nvPr/>
          </p:nvSpPr>
          <p:spPr bwMode="auto">
            <a:xfrm flipH="1">
              <a:off x="7595811" y="4748730"/>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pic>
        <p:nvPicPr>
          <p:cNvPr id="99" name="wifi1" descr="C:\Users\akerr\Desktop\PNG\WiF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776609">
            <a:off x="6333275" y="3676169"/>
            <a:ext cx="203329" cy="206608"/>
          </a:xfrm>
          <a:prstGeom prst="rect">
            <a:avLst/>
          </a:prstGeom>
          <a:noFill/>
          <a:extLst>
            <a:ext uri="{909E8E84-426E-40DD-AFC4-6F175D3DCCD1}">
              <a14:hiddenFill xmlns:a14="http://schemas.microsoft.com/office/drawing/2010/main">
                <a:solidFill>
                  <a:srgbClr val="FFFFFF"/>
                </a:solidFill>
              </a14:hiddenFill>
            </a:ext>
          </a:extLst>
        </p:spPr>
      </p:pic>
      <p:grpSp>
        <p:nvGrpSpPr>
          <p:cNvPr id="101" name="PCs"/>
          <p:cNvGrpSpPr/>
          <p:nvPr/>
        </p:nvGrpSpPr>
        <p:grpSpPr>
          <a:xfrm>
            <a:off x="9018251" y="2066502"/>
            <a:ext cx="662510" cy="686445"/>
            <a:chOff x="7945811" y="1926232"/>
            <a:chExt cx="918584" cy="951770"/>
          </a:xfrm>
        </p:grpSpPr>
        <p:pic>
          <p:nvPicPr>
            <p:cNvPr id="102" name="Picture 27" descr="C:\Users\akerr\Desktop\PNG\Serve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45811" y="2210864"/>
              <a:ext cx="385739" cy="667138"/>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27" descr="C:\Users\akerr\Desktop\PNG\Serve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07292" y="2094108"/>
              <a:ext cx="385739" cy="667138"/>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27" descr="C:\Users\akerr\Desktop\PNG\Serve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78656" y="1926232"/>
              <a:ext cx="385739" cy="667138"/>
            </a:xfrm>
            <a:prstGeom prst="rect">
              <a:avLst/>
            </a:prstGeom>
            <a:noFill/>
            <a:extLst>
              <a:ext uri="{909E8E84-426E-40DD-AFC4-6F175D3DCCD1}">
                <a14:hiddenFill xmlns:a14="http://schemas.microsoft.com/office/drawing/2010/main">
                  <a:solidFill>
                    <a:srgbClr val="FFFFFF"/>
                  </a:solidFill>
                </a14:hiddenFill>
              </a:ext>
            </a:extLst>
          </p:spPr>
        </p:pic>
      </p:grpSp>
      <p:pic>
        <p:nvPicPr>
          <p:cNvPr id="105" name="arrowWheel" descr="C:\Users\akerr\Desktop\PNG\Wireless Router.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67577" y="2789498"/>
            <a:ext cx="385541" cy="453469"/>
          </a:xfrm>
          <a:prstGeom prst="rect">
            <a:avLst/>
          </a:prstGeom>
          <a:noFill/>
          <a:extLst/>
        </p:spPr>
      </p:pic>
      <p:sp>
        <p:nvSpPr>
          <p:cNvPr id="106" name="Cog"/>
          <p:cNvSpPr>
            <a:spLocks noEditPoints="1"/>
          </p:cNvSpPr>
          <p:nvPr/>
        </p:nvSpPr>
        <p:spPr bwMode="auto">
          <a:xfrm>
            <a:off x="5868745" y="3823147"/>
            <a:ext cx="443956" cy="422488"/>
          </a:xfrm>
          <a:custGeom>
            <a:avLst/>
            <a:gdLst>
              <a:gd name="T0" fmla="*/ 337 w 355"/>
              <a:gd name="T1" fmla="*/ 201 h 355"/>
              <a:gd name="T2" fmla="*/ 318 w 355"/>
              <a:gd name="T3" fmla="*/ 194 h 355"/>
              <a:gd name="T4" fmla="*/ 317 w 355"/>
              <a:gd name="T5" fmla="*/ 152 h 355"/>
              <a:gd name="T6" fmla="*/ 335 w 355"/>
              <a:gd name="T7" fmla="*/ 144 h 355"/>
              <a:gd name="T8" fmla="*/ 346 w 355"/>
              <a:gd name="T9" fmla="*/ 114 h 355"/>
              <a:gd name="T10" fmla="*/ 335 w 355"/>
              <a:gd name="T11" fmla="*/ 91 h 355"/>
              <a:gd name="T12" fmla="*/ 306 w 355"/>
              <a:gd name="T13" fmla="*/ 80 h 355"/>
              <a:gd name="T14" fmla="*/ 287 w 355"/>
              <a:gd name="T15" fmla="*/ 89 h 355"/>
              <a:gd name="T16" fmla="*/ 257 w 355"/>
              <a:gd name="T17" fmla="*/ 61 h 355"/>
              <a:gd name="T18" fmla="*/ 264 w 355"/>
              <a:gd name="T19" fmla="*/ 42 h 355"/>
              <a:gd name="T20" fmla="*/ 251 w 355"/>
              <a:gd name="T21" fmla="*/ 13 h 355"/>
              <a:gd name="T22" fmla="*/ 227 w 355"/>
              <a:gd name="T23" fmla="*/ 4 h 355"/>
              <a:gd name="T24" fmla="*/ 198 w 355"/>
              <a:gd name="T25" fmla="*/ 18 h 355"/>
              <a:gd name="T26" fmla="*/ 191 w 355"/>
              <a:gd name="T27" fmla="*/ 36 h 355"/>
              <a:gd name="T28" fmla="*/ 150 w 355"/>
              <a:gd name="T29" fmla="*/ 38 h 355"/>
              <a:gd name="T30" fmla="*/ 142 w 355"/>
              <a:gd name="T31" fmla="*/ 20 h 355"/>
              <a:gd name="T32" fmla="*/ 112 w 355"/>
              <a:gd name="T33" fmla="*/ 9 h 355"/>
              <a:gd name="T34" fmla="*/ 89 w 355"/>
              <a:gd name="T35" fmla="*/ 19 h 355"/>
              <a:gd name="T36" fmla="*/ 78 w 355"/>
              <a:gd name="T37" fmla="*/ 49 h 355"/>
              <a:gd name="T38" fmla="*/ 86 w 355"/>
              <a:gd name="T39" fmla="*/ 67 h 355"/>
              <a:gd name="T40" fmla="*/ 58 w 355"/>
              <a:gd name="T41" fmla="*/ 98 h 355"/>
              <a:gd name="T42" fmla="*/ 39 w 355"/>
              <a:gd name="T43" fmla="*/ 91 h 355"/>
              <a:gd name="T44" fmla="*/ 10 w 355"/>
              <a:gd name="T45" fmla="*/ 104 h 355"/>
              <a:gd name="T46" fmla="*/ 2 w 355"/>
              <a:gd name="T47" fmla="*/ 128 h 355"/>
              <a:gd name="T48" fmla="*/ 2 w 355"/>
              <a:gd name="T49" fmla="*/ 145 h 355"/>
              <a:gd name="T50" fmla="*/ 15 w 355"/>
              <a:gd name="T51" fmla="*/ 156 h 355"/>
              <a:gd name="T52" fmla="*/ 34 w 355"/>
              <a:gd name="T53" fmla="*/ 163 h 355"/>
              <a:gd name="T54" fmla="*/ 35 w 355"/>
              <a:gd name="T55" fmla="*/ 205 h 355"/>
              <a:gd name="T56" fmla="*/ 17 w 355"/>
              <a:gd name="T57" fmla="*/ 213 h 355"/>
              <a:gd name="T58" fmla="*/ 6 w 355"/>
              <a:gd name="T59" fmla="*/ 243 h 355"/>
              <a:gd name="T60" fmla="*/ 17 w 355"/>
              <a:gd name="T61" fmla="*/ 266 h 355"/>
              <a:gd name="T62" fmla="*/ 47 w 355"/>
              <a:gd name="T63" fmla="*/ 277 h 355"/>
              <a:gd name="T64" fmla="*/ 65 w 355"/>
              <a:gd name="T65" fmla="*/ 269 h 355"/>
              <a:gd name="T66" fmla="*/ 95 w 355"/>
              <a:gd name="T67" fmla="*/ 297 h 355"/>
              <a:gd name="T68" fmla="*/ 88 w 355"/>
              <a:gd name="T69" fmla="*/ 315 h 355"/>
              <a:gd name="T70" fmla="*/ 89 w 355"/>
              <a:gd name="T71" fmla="*/ 332 h 355"/>
              <a:gd name="T72" fmla="*/ 101 w 355"/>
              <a:gd name="T73" fmla="*/ 344 h 355"/>
              <a:gd name="T74" fmla="*/ 125 w 355"/>
              <a:gd name="T75" fmla="*/ 353 h 355"/>
              <a:gd name="T76" fmla="*/ 142 w 355"/>
              <a:gd name="T77" fmla="*/ 352 h 355"/>
              <a:gd name="T78" fmla="*/ 154 w 355"/>
              <a:gd name="T79" fmla="*/ 340 h 355"/>
              <a:gd name="T80" fmla="*/ 161 w 355"/>
              <a:gd name="T81" fmla="*/ 321 h 355"/>
              <a:gd name="T82" fmla="*/ 202 w 355"/>
              <a:gd name="T83" fmla="*/ 319 h 355"/>
              <a:gd name="T84" fmla="*/ 211 w 355"/>
              <a:gd name="T85" fmla="*/ 337 h 355"/>
              <a:gd name="T86" fmla="*/ 240 w 355"/>
              <a:gd name="T87" fmla="*/ 348 h 355"/>
              <a:gd name="T88" fmla="*/ 263 w 355"/>
              <a:gd name="T89" fmla="*/ 338 h 355"/>
              <a:gd name="T90" fmla="*/ 274 w 355"/>
              <a:gd name="T91" fmla="*/ 308 h 355"/>
              <a:gd name="T92" fmla="*/ 266 w 355"/>
              <a:gd name="T93" fmla="*/ 290 h 355"/>
              <a:gd name="T94" fmla="*/ 294 w 355"/>
              <a:gd name="T95" fmla="*/ 260 h 355"/>
              <a:gd name="T96" fmla="*/ 313 w 355"/>
              <a:gd name="T97" fmla="*/ 266 h 355"/>
              <a:gd name="T98" fmla="*/ 330 w 355"/>
              <a:gd name="T99" fmla="*/ 266 h 355"/>
              <a:gd name="T100" fmla="*/ 342 w 355"/>
              <a:gd name="T101" fmla="*/ 253 h 355"/>
              <a:gd name="T102" fmla="*/ 350 w 355"/>
              <a:gd name="T103" fmla="*/ 230 h 355"/>
              <a:gd name="T104" fmla="*/ 337 w 355"/>
              <a:gd name="T105" fmla="*/ 201 h 355"/>
              <a:gd name="T106" fmla="*/ 213 w 355"/>
              <a:gd name="T107" fmla="*/ 259 h 355"/>
              <a:gd name="T108" fmla="*/ 176 w 355"/>
              <a:gd name="T109" fmla="*/ 268 h 355"/>
              <a:gd name="T110" fmla="*/ 95 w 355"/>
              <a:gd name="T111" fmla="*/ 216 h 355"/>
              <a:gd name="T112" fmla="*/ 139 w 355"/>
              <a:gd name="T113" fmla="*/ 98 h 355"/>
              <a:gd name="T114" fmla="*/ 176 w 355"/>
              <a:gd name="T115" fmla="*/ 90 h 355"/>
              <a:gd name="T116" fmla="*/ 257 w 355"/>
              <a:gd name="T117" fmla="*/ 141 h 355"/>
              <a:gd name="T118" fmla="*/ 213 w 355"/>
              <a:gd name="T119" fmla="*/ 259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5" h="355">
                <a:moveTo>
                  <a:pt x="337" y="201"/>
                </a:moveTo>
                <a:cubicBezTo>
                  <a:pt x="318" y="194"/>
                  <a:pt x="318" y="194"/>
                  <a:pt x="318" y="194"/>
                </a:cubicBezTo>
                <a:cubicBezTo>
                  <a:pt x="320" y="180"/>
                  <a:pt x="319" y="166"/>
                  <a:pt x="317" y="152"/>
                </a:cubicBezTo>
                <a:cubicBezTo>
                  <a:pt x="335" y="144"/>
                  <a:pt x="335" y="144"/>
                  <a:pt x="335" y="144"/>
                </a:cubicBezTo>
                <a:cubicBezTo>
                  <a:pt x="346" y="139"/>
                  <a:pt x="351" y="125"/>
                  <a:pt x="346" y="114"/>
                </a:cubicBezTo>
                <a:cubicBezTo>
                  <a:pt x="335" y="91"/>
                  <a:pt x="335" y="91"/>
                  <a:pt x="335" y="91"/>
                </a:cubicBezTo>
                <a:cubicBezTo>
                  <a:pt x="330" y="80"/>
                  <a:pt x="317" y="75"/>
                  <a:pt x="306" y="80"/>
                </a:cubicBezTo>
                <a:cubicBezTo>
                  <a:pt x="287" y="89"/>
                  <a:pt x="287" y="89"/>
                  <a:pt x="287" y="89"/>
                </a:cubicBezTo>
                <a:cubicBezTo>
                  <a:pt x="279" y="78"/>
                  <a:pt x="268" y="68"/>
                  <a:pt x="257" y="61"/>
                </a:cubicBezTo>
                <a:cubicBezTo>
                  <a:pt x="264" y="42"/>
                  <a:pt x="264" y="42"/>
                  <a:pt x="264" y="42"/>
                </a:cubicBezTo>
                <a:cubicBezTo>
                  <a:pt x="268" y="30"/>
                  <a:pt x="262" y="17"/>
                  <a:pt x="251" y="13"/>
                </a:cubicBezTo>
                <a:cubicBezTo>
                  <a:pt x="227" y="4"/>
                  <a:pt x="227" y="4"/>
                  <a:pt x="227" y="4"/>
                </a:cubicBezTo>
                <a:cubicBezTo>
                  <a:pt x="216" y="0"/>
                  <a:pt x="202" y="6"/>
                  <a:pt x="198" y="18"/>
                </a:cubicBezTo>
                <a:cubicBezTo>
                  <a:pt x="191" y="36"/>
                  <a:pt x="191" y="36"/>
                  <a:pt x="191" y="36"/>
                </a:cubicBezTo>
                <a:cubicBezTo>
                  <a:pt x="178" y="35"/>
                  <a:pt x="164" y="35"/>
                  <a:pt x="150" y="38"/>
                </a:cubicBezTo>
                <a:cubicBezTo>
                  <a:pt x="142" y="20"/>
                  <a:pt x="142" y="20"/>
                  <a:pt x="142" y="20"/>
                </a:cubicBezTo>
                <a:cubicBezTo>
                  <a:pt x="136" y="8"/>
                  <a:pt x="123" y="4"/>
                  <a:pt x="112" y="9"/>
                </a:cubicBezTo>
                <a:cubicBezTo>
                  <a:pt x="89" y="19"/>
                  <a:pt x="89" y="19"/>
                  <a:pt x="89" y="19"/>
                </a:cubicBezTo>
                <a:cubicBezTo>
                  <a:pt x="78" y="24"/>
                  <a:pt x="73" y="38"/>
                  <a:pt x="78" y="49"/>
                </a:cubicBezTo>
                <a:cubicBezTo>
                  <a:pt x="86" y="67"/>
                  <a:pt x="86" y="67"/>
                  <a:pt x="86" y="67"/>
                </a:cubicBezTo>
                <a:cubicBezTo>
                  <a:pt x="75" y="76"/>
                  <a:pt x="66" y="86"/>
                  <a:pt x="58" y="98"/>
                </a:cubicBezTo>
                <a:cubicBezTo>
                  <a:pt x="39" y="91"/>
                  <a:pt x="39" y="91"/>
                  <a:pt x="39" y="91"/>
                </a:cubicBezTo>
                <a:cubicBezTo>
                  <a:pt x="28" y="86"/>
                  <a:pt x="15" y="93"/>
                  <a:pt x="10" y="104"/>
                </a:cubicBezTo>
                <a:cubicBezTo>
                  <a:pt x="2" y="128"/>
                  <a:pt x="2" y="128"/>
                  <a:pt x="2" y="128"/>
                </a:cubicBezTo>
                <a:cubicBezTo>
                  <a:pt x="0" y="133"/>
                  <a:pt x="0" y="139"/>
                  <a:pt x="2" y="145"/>
                </a:cubicBezTo>
                <a:cubicBezTo>
                  <a:pt x="5" y="150"/>
                  <a:pt x="9" y="154"/>
                  <a:pt x="15" y="156"/>
                </a:cubicBezTo>
                <a:cubicBezTo>
                  <a:pt x="34" y="163"/>
                  <a:pt x="34" y="163"/>
                  <a:pt x="34" y="163"/>
                </a:cubicBezTo>
                <a:cubicBezTo>
                  <a:pt x="32" y="177"/>
                  <a:pt x="33" y="191"/>
                  <a:pt x="35" y="205"/>
                </a:cubicBezTo>
                <a:cubicBezTo>
                  <a:pt x="17" y="213"/>
                  <a:pt x="17" y="213"/>
                  <a:pt x="17" y="213"/>
                </a:cubicBezTo>
                <a:cubicBezTo>
                  <a:pt x="6" y="218"/>
                  <a:pt x="1" y="232"/>
                  <a:pt x="6" y="243"/>
                </a:cubicBezTo>
                <a:cubicBezTo>
                  <a:pt x="17" y="266"/>
                  <a:pt x="17" y="266"/>
                  <a:pt x="17" y="266"/>
                </a:cubicBezTo>
                <a:cubicBezTo>
                  <a:pt x="22" y="277"/>
                  <a:pt x="35" y="282"/>
                  <a:pt x="47" y="277"/>
                </a:cubicBezTo>
                <a:cubicBezTo>
                  <a:pt x="65" y="269"/>
                  <a:pt x="65" y="269"/>
                  <a:pt x="65" y="269"/>
                </a:cubicBezTo>
                <a:cubicBezTo>
                  <a:pt x="73" y="279"/>
                  <a:pt x="84" y="289"/>
                  <a:pt x="95" y="297"/>
                </a:cubicBezTo>
                <a:cubicBezTo>
                  <a:pt x="88" y="315"/>
                  <a:pt x="88" y="315"/>
                  <a:pt x="88" y="315"/>
                </a:cubicBezTo>
                <a:cubicBezTo>
                  <a:pt x="86" y="321"/>
                  <a:pt x="86" y="327"/>
                  <a:pt x="89" y="332"/>
                </a:cubicBezTo>
                <a:cubicBezTo>
                  <a:pt x="91" y="338"/>
                  <a:pt x="96" y="342"/>
                  <a:pt x="101" y="344"/>
                </a:cubicBezTo>
                <a:cubicBezTo>
                  <a:pt x="125" y="353"/>
                  <a:pt x="125" y="353"/>
                  <a:pt x="125" y="353"/>
                </a:cubicBezTo>
                <a:cubicBezTo>
                  <a:pt x="131" y="355"/>
                  <a:pt x="137" y="355"/>
                  <a:pt x="142" y="352"/>
                </a:cubicBezTo>
                <a:cubicBezTo>
                  <a:pt x="148" y="350"/>
                  <a:pt x="152" y="345"/>
                  <a:pt x="154" y="340"/>
                </a:cubicBezTo>
                <a:cubicBezTo>
                  <a:pt x="161" y="321"/>
                  <a:pt x="161" y="321"/>
                  <a:pt x="161" y="321"/>
                </a:cubicBezTo>
                <a:cubicBezTo>
                  <a:pt x="175" y="322"/>
                  <a:pt x="188" y="322"/>
                  <a:pt x="202" y="319"/>
                </a:cubicBezTo>
                <a:cubicBezTo>
                  <a:pt x="211" y="337"/>
                  <a:pt x="211" y="337"/>
                  <a:pt x="211" y="337"/>
                </a:cubicBezTo>
                <a:cubicBezTo>
                  <a:pt x="216" y="349"/>
                  <a:pt x="229" y="354"/>
                  <a:pt x="240" y="348"/>
                </a:cubicBezTo>
                <a:cubicBezTo>
                  <a:pt x="263" y="338"/>
                  <a:pt x="263" y="338"/>
                  <a:pt x="263" y="338"/>
                </a:cubicBezTo>
                <a:cubicBezTo>
                  <a:pt x="275" y="333"/>
                  <a:pt x="280" y="319"/>
                  <a:pt x="274" y="308"/>
                </a:cubicBezTo>
                <a:cubicBezTo>
                  <a:pt x="266" y="290"/>
                  <a:pt x="266" y="290"/>
                  <a:pt x="266" y="290"/>
                </a:cubicBezTo>
                <a:cubicBezTo>
                  <a:pt x="277" y="281"/>
                  <a:pt x="286" y="271"/>
                  <a:pt x="294" y="260"/>
                </a:cubicBezTo>
                <a:cubicBezTo>
                  <a:pt x="313" y="266"/>
                  <a:pt x="313" y="266"/>
                  <a:pt x="313" y="266"/>
                </a:cubicBezTo>
                <a:cubicBezTo>
                  <a:pt x="318" y="269"/>
                  <a:pt x="325" y="268"/>
                  <a:pt x="330" y="266"/>
                </a:cubicBezTo>
                <a:cubicBezTo>
                  <a:pt x="335" y="263"/>
                  <a:pt x="340" y="259"/>
                  <a:pt x="342" y="253"/>
                </a:cubicBezTo>
                <a:cubicBezTo>
                  <a:pt x="350" y="230"/>
                  <a:pt x="350" y="230"/>
                  <a:pt x="350" y="230"/>
                </a:cubicBezTo>
                <a:cubicBezTo>
                  <a:pt x="355" y="218"/>
                  <a:pt x="349" y="205"/>
                  <a:pt x="337" y="201"/>
                </a:cubicBezTo>
                <a:close/>
                <a:moveTo>
                  <a:pt x="213" y="259"/>
                </a:moveTo>
                <a:cubicBezTo>
                  <a:pt x="201" y="265"/>
                  <a:pt x="189" y="268"/>
                  <a:pt x="176" y="268"/>
                </a:cubicBezTo>
                <a:cubicBezTo>
                  <a:pt x="141" y="268"/>
                  <a:pt x="110" y="247"/>
                  <a:pt x="95" y="216"/>
                </a:cubicBezTo>
                <a:cubicBezTo>
                  <a:pt x="75" y="171"/>
                  <a:pt x="94" y="118"/>
                  <a:pt x="139" y="98"/>
                </a:cubicBezTo>
                <a:cubicBezTo>
                  <a:pt x="151" y="92"/>
                  <a:pt x="163" y="90"/>
                  <a:pt x="176" y="90"/>
                </a:cubicBezTo>
                <a:cubicBezTo>
                  <a:pt x="211" y="90"/>
                  <a:pt x="242" y="110"/>
                  <a:pt x="257" y="141"/>
                </a:cubicBezTo>
                <a:cubicBezTo>
                  <a:pt x="277" y="186"/>
                  <a:pt x="258" y="239"/>
                  <a:pt x="213" y="259"/>
                </a:cubicBezTo>
                <a:close/>
              </a:path>
            </a:pathLst>
          </a:custGeom>
          <a:solidFill>
            <a:srgbClr val="C00000"/>
          </a:solidFill>
          <a:ln>
            <a:noFill/>
          </a:ln>
          <a:extLst/>
        </p:spPr>
        <p:txBody>
          <a:bodyPr vert="horz" wrap="square" lIns="91440" tIns="45720" rIns="91440" bIns="45720" numCol="1" anchor="t" anchorCtr="0" compatLnSpc="1">
            <a:prstTxWarp prst="textNoShape">
              <a:avLst/>
            </a:prstTxWarp>
          </a:bodyPr>
          <a:lstStyle/>
          <a:p>
            <a:pPr defTabSz="685800">
              <a:defRPr/>
            </a:pPr>
            <a:endParaRPr lang="en-US" sz="1350" kern="0" dirty="0">
              <a:solidFill>
                <a:prstClr val="black"/>
              </a:solidFill>
              <a:latin typeface="Arial" panose="020B0604020202020204" pitchFamily="34" charset="0"/>
              <a:cs typeface="Arial" panose="020B0604020202020204" pitchFamily="34" charset="0"/>
            </a:endParaRPr>
          </a:p>
        </p:txBody>
      </p:sp>
      <p:sp>
        <p:nvSpPr>
          <p:cNvPr id="107" name="3Edge"/>
          <p:cNvSpPr txBox="1"/>
          <p:nvPr/>
        </p:nvSpPr>
        <p:spPr>
          <a:xfrm>
            <a:off x="7228099" y="3862748"/>
            <a:ext cx="640509" cy="307777"/>
          </a:xfrm>
          <a:prstGeom prst="rect">
            <a:avLst/>
          </a:prstGeom>
          <a:noFill/>
        </p:spPr>
        <p:txBody>
          <a:bodyPr wrap="square" rtlCol="0">
            <a:spAutoFit/>
          </a:bodyPr>
          <a:lstStyle/>
          <a:p>
            <a:pPr algn="ctr"/>
            <a:r>
              <a:rPr lang="en-US" sz="1400" b="1" dirty="0">
                <a:solidFill>
                  <a:srgbClr val="902B20"/>
                </a:solidFill>
                <a:latin typeface="Arial" panose="020B0604020202020204" pitchFamily="34" charset="0"/>
                <a:cs typeface="Arial" panose="020B0604020202020204" pitchFamily="34" charset="0"/>
              </a:rPr>
              <a:t>Edge</a:t>
            </a:r>
          </a:p>
        </p:txBody>
      </p:sp>
      <p:sp>
        <p:nvSpPr>
          <p:cNvPr id="108" name="1Devices"/>
          <p:cNvSpPr txBox="1"/>
          <p:nvPr/>
        </p:nvSpPr>
        <p:spPr>
          <a:xfrm>
            <a:off x="5290073" y="4254628"/>
            <a:ext cx="1601300" cy="532746"/>
          </a:xfrm>
          <a:prstGeom prst="rect">
            <a:avLst/>
          </a:prstGeom>
          <a:noFill/>
        </p:spPr>
        <p:txBody>
          <a:bodyPr wrap="square" rtlCol="0">
            <a:spAutoFit/>
          </a:bodyPr>
          <a:lstStyle/>
          <a:p>
            <a:pPr algn="ctr"/>
            <a:r>
              <a:rPr lang="en-US" sz="1400" b="1" dirty="0">
                <a:solidFill>
                  <a:srgbClr val="902B20"/>
                </a:solidFill>
                <a:latin typeface="Arial" panose="020B0604020202020204" pitchFamily="34" charset="0"/>
                <a:cs typeface="Arial" panose="020B0604020202020204" pitchFamily="34" charset="0"/>
              </a:rPr>
              <a:t>Device  </a:t>
            </a:r>
          </a:p>
          <a:p>
            <a:pPr algn="ctr"/>
            <a:endParaRPr lang="en-US" sz="1400" dirty="0">
              <a:solidFill>
                <a:srgbClr val="902B20"/>
              </a:solidFill>
              <a:latin typeface="Arial" panose="020B0604020202020204" pitchFamily="34" charset="0"/>
              <a:cs typeface="Arial" panose="020B0604020202020204" pitchFamily="34" charset="0"/>
            </a:endParaRPr>
          </a:p>
        </p:txBody>
      </p:sp>
      <p:sp>
        <p:nvSpPr>
          <p:cNvPr id="110" name="4Platform"/>
          <p:cNvSpPr txBox="1"/>
          <p:nvPr/>
        </p:nvSpPr>
        <p:spPr>
          <a:xfrm>
            <a:off x="9673633" y="2177085"/>
            <a:ext cx="1221918" cy="523220"/>
          </a:xfrm>
          <a:prstGeom prst="rect">
            <a:avLst/>
          </a:prstGeom>
          <a:noFill/>
        </p:spPr>
        <p:txBody>
          <a:bodyPr wrap="square" rtlCol="0">
            <a:spAutoFit/>
          </a:bodyPr>
          <a:lstStyle/>
          <a:p>
            <a:r>
              <a:rPr lang="en-US" sz="1400" b="1" dirty="0">
                <a:solidFill>
                  <a:srgbClr val="902B20"/>
                </a:solidFill>
                <a:latin typeface="Arial" panose="020B0604020202020204" pitchFamily="34" charset="0"/>
                <a:cs typeface="Arial" panose="020B0604020202020204" pitchFamily="34" charset="0"/>
              </a:rPr>
              <a:t>Platform</a:t>
            </a:r>
          </a:p>
          <a:p>
            <a:endParaRPr lang="en-US" sz="1400" dirty="0">
              <a:solidFill>
                <a:srgbClr val="902B20"/>
              </a:solidFill>
              <a:latin typeface="Arial" panose="020B0604020202020204" pitchFamily="34" charset="0"/>
              <a:cs typeface="Arial" panose="020B0604020202020204" pitchFamily="34" charset="0"/>
            </a:endParaRPr>
          </a:p>
        </p:txBody>
      </p:sp>
      <p:sp>
        <p:nvSpPr>
          <p:cNvPr id="112" name="2Connect"/>
          <p:cNvSpPr txBox="1"/>
          <p:nvPr/>
        </p:nvSpPr>
        <p:spPr>
          <a:xfrm>
            <a:off x="6378476" y="2353270"/>
            <a:ext cx="1497571" cy="307777"/>
          </a:xfrm>
          <a:prstGeom prst="rect">
            <a:avLst/>
          </a:prstGeom>
          <a:noFill/>
        </p:spPr>
        <p:txBody>
          <a:bodyPr wrap="square" rtlCol="0">
            <a:spAutoFit/>
          </a:bodyPr>
          <a:lstStyle/>
          <a:p>
            <a:pPr algn="ctr"/>
            <a:r>
              <a:rPr lang="en-US" sz="1400" b="1" dirty="0">
                <a:solidFill>
                  <a:srgbClr val="902B20"/>
                </a:solidFill>
                <a:latin typeface="Arial" panose="020B0604020202020204" pitchFamily="34" charset="0"/>
                <a:cs typeface="Arial" panose="020B0604020202020204" pitchFamily="34" charset="0"/>
              </a:rPr>
              <a:t>Connectivity</a:t>
            </a:r>
          </a:p>
        </p:txBody>
      </p:sp>
      <p:pic>
        <p:nvPicPr>
          <p:cNvPr id="113" name="screen" descr="C:\Users\akerr\Desktop\PNG\Handheld.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36751" y="4415804"/>
            <a:ext cx="381932" cy="505606"/>
          </a:xfrm>
          <a:prstGeom prst="rect">
            <a:avLst/>
          </a:prstGeom>
          <a:noFill/>
          <a:extLst>
            <a:ext uri="{909E8E84-426E-40DD-AFC4-6F175D3DCCD1}">
              <a14:hiddenFill xmlns:a14="http://schemas.microsoft.com/office/drawing/2010/main">
                <a:solidFill>
                  <a:srgbClr val="FFFFFF"/>
                </a:solidFill>
              </a14:hiddenFill>
            </a:ext>
          </a:extLst>
        </p:spPr>
      </p:pic>
      <p:pic>
        <p:nvPicPr>
          <p:cNvPr id="114" name="Man" descr="C:\Users\akerr\Desktop\PNG\User.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485045" y="4148557"/>
            <a:ext cx="626274" cy="741508"/>
          </a:xfrm>
          <a:prstGeom prst="rect">
            <a:avLst/>
          </a:prstGeom>
          <a:noFill/>
          <a:extLst>
            <a:ext uri="{909E8E84-426E-40DD-AFC4-6F175D3DCCD1}">
              <a14:hiddenFill xmlns:a14="http://schemas.microsoft.com/office/drawing/2010/main">
                <a:solidFill>
                  <a:srgbClr val="FFFFFF"/>
                </a:solidFill>
              </a14:hiddenFill>
            </a:ext>
          </a:extLst>
        </p:spPr>
      </p:pic>
      <p:pic>
        <p:nvPicPr>
          <p:cNvPr id="116" name="wifi" descr="C:\Users\akerr\Desktop\PNG\WiF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873881">
            <a:off x="8735086" y="4117810"/>
            <a:ext cx="203329" cy="206608"/>
          </a:xfrm>
          <a:prstGeom prst="rect">
            <a:avLst/>
          </a:prstGeom>
          <a:noFill/>
          <a:extLst>
            <a:ext uri="{909E8E84-426E-40DD-AFC4-6F175D3DCCD1}">
              <a14:hiddenFill xmlns:a14="http://schemas.microsoft.com/office/drawing/2010/main">
                <a:solidFill>
                  <a:srgbClr val="FFFFFF"/>
                </a:solidFill>
              </a14:hiddenFill>
            </a:ext>
          </a:extLst>
        </p:spPr>
      </p:pic>
      <p:pic>
        <p:nvPicPr>
          <p:cNvPr id="117" name="barchart" descr="C:\Users\akerr\Desktop\PNG\3G4G Wireless.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095099" y="4135389"/>
            <a:ext cx="201358" cy="230646"/>
          </a:xfrm>
          <a:prstGeom prst="rect">
            <a:avLst/>
          </a:prstGeom>
          <a:noFill/>
          <a:extLst>
            <a:ext uri="{909E8E84-426E-40DD-AFC4-6F175D3DCCD1}">
              <a14:hiddenFill xmlns:a14="http://schemas.microsoft.com/office/drawing/2010/main">
                <a:solidFill>
                  <a:srgbClr val="FFFFFF"/>
                </a:solidFill>
              </a14:hiddenFill>
            </a:ext>
          </a:extLst>
        </p:spPr>
      </p:pic>
      <p:cxnSp>
        <p:nvCxnSpPr>
          <p:cNvPr id="118" name="dotted3"/>
          <p:cNvCxnSpPr>
            <a:endCxn id="113" idx="0"/>
          </p:cNvCxnSpPr>
          <p:nvPr/>
        </p:nvCxnSpPr>
        <p:spPr>
          <a:xfrm rot="5400000">
            <a:off x="8360240" y="3215140"/>
            <a:ext cx="1868142" cy="533186"/>
          </a:xfrm>
          <a:prstGeom prst="curvedConnector3">
            <a:avLst/>
          </a:prstGeom>
          <a:ln w="38100">
            <a:solidFill>
              <a:srgbClr val="3F5B76"/>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21" name="6Services"/>
          <p:cNvSpPr txBox="1"/>
          <p:nvPr/>
        </p:nvSpPr>
        <p:spPr>
          <a:xfrm>
            <a:off x="10111318" y="4453897"/>
            <a:ext cx="1547334" cy="307777"/>
          </a:xfrm>
          <a:prstGeom prst="rect">
            <a:avLst/>
          </a:prstGeom>
          <a:noFill/>
        </p:spPr>
        <p:txBody>
          <a:bodyPr wrap="square" rtlCol="0">
            <a:spAutoFit/>
          </a:bodyPr>
          <a:lstStyle/>
          <a:p>
            <a:r>
              <a:rPr lang="en-US" sz="1400" b="1" dirty="0">
                <a:solidFill>
                  <a:srgbClr val="902B20"/>
                </a:solidFill>
                <a:latin typeface="Arial" panose="020B0604020202020204" pitchFamily="34" charset="0"/>
                <a:cs typeface="Arial" panose="020B0604020202020204" pitchFamily="34" charset="0"/>
              </a:rPr>
              <a:t>Services</a:t>
            </a:r>
          </a:p>
        </p:txBody>
      </p:sp>
      <p:grpSp>
        <p:nvGrpSpPr>
          <p:cNvPr id="122" name="magGlass"/>
          <p:cNvGrpSpPr/>
          <p:nvPr/>
        </p:nvGrpSpPr>
        <p:grpSpPr>
          <a:xfrm>
            <a:off x="9575782" y="2984506"/>
            <a:ext cx="364064" cy="367664"/>
            <a:chOff x="7319091" y="3703654"/>
            <a:chExt cx="857885" cy="858752"/>
          </a:xfrm>
          <a:solidFill>
            <a:srgbClr val="3F5B76"/>
          </a:solidFill>
        </p:grpSpPr>
        <p:sp>
          <p:nvSpPr>
            <p:cNvPr id="123" name="Oval 7"/>
            <p:cNvSpPr>
              <a:spLocks noChangeAspect="1"/>
            </p:cNvSpPr>
            <p:nvPr/>
          </p:nvSpPr>
          <p:spPr>
            <a:xfrm>
              <a:off x="7319091" y="3703654"/>
              <a:ext cx="857885" cy="858752"/>
            </a:xfrm>
            <a:custGeom>
              <a:avLst/>
              <a:gdLst/>
              <a:ahLst/>
              <a:cxnLst/>
              <a:rect l="l" t="t" r="r" b="b"/>
              <a:pathLst>
                <a:path w="857885" h="858752">
                  <a:moveTo>
                    <a:pt x="364072" y="60804"/>
                  </a:moveTo>
                  <a:cubicBezTo>
                    <a:pt x="196582" y="60804"/>
                    <a:pt x="60804" y="196581"/>
                    <a:pt x="60804" y="364072"/>
                  </a:cubicBezTo>
                  <a:cubicBezTo>
                    <a:pt x="60804" y="531563"/>
                    <a:pt x="196582" y="667340"/>
                    <a:pt x="364072" y="667340"/>
                  </a:cubicBezTo>
                  <a:cubicBezTo>
                    <a:pt x="531563" y="667340"/>
                    <a:pt x="667340" y="531563"/>
                    <a:pt x="667340" y="364072"/>
                  </a:cubicBezTo>
                  <a:cubicBezTo>
                    <a:pt x="667340" y="196581"/>
                    <a:pt x="531563" y="60804"/>
                    <a:pt x="364072" y="60804"/>
                  </a:cubicBezTo>
                  <a:close/>
                  <a:moveTo>
                    <a:pt x="364072" y="0"/>
                  </a:moveTo>
                  <a:cubicBezTo>
                    <a:pt x="565143" y="0"/>
                    <a:pt x="728144" y="163001"/>
                    <a:pt x="728144" y="364072"/>
                  </a:cubicBezTo>
                  <a:cubicBezTo>
                    <a:pt x="728144" y="439474"/>
                    <a:pt x="705222" y="509522"/>
                    <a:pt x="665966" y="567628"/>
                  </a:cubicBezTo>
                  <a:lnTo>
                    <a:pt x="650609" y="586242"/>
                  </a:lnTo>
                  <a:lnTo>
                    <a:pt x="844200" y="779235"/>
                  </a:lnTo>
                  <a:cubicBezTo>
                    <a:pt x="862407" y="797385"/>
                    <a:pt x="862453" y="826860"/>
                    <a:pt x="844302" y="845068"/>
                  </a:cubicBezTo>
                  <a:cubicBezTo>
                    <a:pt x="826151" y="863275"/>
                    <a:pt x="796676" y="863320"/>
                    <a:pt x="778469" y="845169"/>
                  </a:cubicBezTo>
                  <a:lnTo>
                    <a:pt x="584635" y="651934"/>
                  </a:lnTo>
                  <a:lnTo>
                    <a:pt x="567628" y="665966"/>
                  </a:lnTo>
                  <a:cubicBezTo>
                    <a:pt x="509522" y="705222"/>
                    <a:pt x="439474" y="728144"/>
                    <a:pt x="364072" y="728144"/>
                  </a:cubicBezTo>
                  <a:cubicBezTo>
                    <a:pt x="163001" y="728144"/>
                    <a:pt x="0" y="565143"/>
                    <a:pt x="0" y="364072"/>
                  </a:cubicBezTo>
                  <a:cubicBezTo>
                    <a:pt x="0" y="163001"/>
                    <a:pt x="163001" y="0"/>
                    <a:pt x="364072" y="0"/>
                  </a:cubicBezTo>
                  <a:close/>
                </a:path>
              </a:pathLst>
            </a:custGeom>
            <a:grp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defTabSz="609011"/>
              <a:endParaRPr lang="en-US" sz="1900" dirty="0">
                <a:solidFill>
                  <a:schemeClr val="bg1"/>
                </a:solidFill>
                <a:latin typeface="Arial" panose="020B0604020202020204" pitchFamily="34" charset="0"/>
                <a:cs typeface="Arial" panose="020B0604020202020204" pitchFamily="34" charset="0"/>
              </a:endParaRPr>
            </a:p>
          </p:txBody>
        </p:sp>
        <p:sp>
          <p:nvSpPr>
            <p:cNvPr id="124" name="Oval 23"/>
            <p:cNvSpPr>
              <a:spLocks noChangeAspect="1"/>
            </p:cNvSpPr>
            <p:nvPr/>
          </p:nvSpPr>
          <p:spPr>
            <a:xfrm>
              <a:off x="7445434" y="3966686"/>
              <a:ext cx="477122" cy="379911"/>
            </a:xfrm>
            <a:custGeom>
              <a:avLst/>
              <a:gdLst/>
              <a:ahLst/>
              <a:cxnLst/>
              <a:rect l="l" t="t" r="r" b="b"/>
              <a:pathLst>
                <a:path w="477122" h="379911">
                  <a:moveTo>
                    <a:pt x="252554" y="155898"/>
                  </a:moveTo>
                  <a:lnTo>
                    <a:pt x="350844" y="155898"/>
                  </a:lnTo>
                  <a:lnTo>
                    <a:pt x="350844" y="355189"/>
                  </a:lnTo>
                  <a:lnTo>
                    <a:pt x="343244" y="359314"/>
                  </a:lnTo>
                  <a:cubicBezTo>
                    <a:pt x="326713" y="366306"/>
                    <a:pt x="309360" y="371736"/>
                    <a:pt x="291370" y="375417"/>
                  </a:cubicBezTo>
                  <a:lnTo>
                    <a:pt x="252554" y="379330"/>
                  </a:lnTo>
                  <a:close/>
                  <a:moveTo>
                    <a:pt x="0" y="92551"/>
                  </a:moveTo>
                  <a:lnTo>
                    <a:pt x="98290" y="92551"/>
                  </a:lnTo>
                  <a:lnTo>
                    <a:pt x="98290" y="343129"/>
                  </a:lnTo>
                  <a:lnTo>
                    <a:pt x="81166" y="333835"/>
                  </a:lnTo>
                  <a:cubicBezTo>
                    <a:pt x="51762" y="313970"/>
                    <a:pt x="26387" y="288594"/>
                    <a:pt x="6522" y="259190"/>
                  </a:cubicBezTo>
                  <a:lnTo>
                    <a:pt x="0" y="247175"/>
                  </a:lnTo>
                  <a:close/>
                  <a:moveTo>
                    <a:pt x="126277" y="38230"/>
                  </a:moveTo>
                  <a:lnTo>
                    <a:pt x="224567" y="38230"/>
                  </a:lnTo>
                  <a:lnTo>
                    <a:pt x="224567" y="379911"/>
                  </a:lnTo>
                  <a:lnTo>
                    <a:pt x="179982" y="375417"/>
                  </a:lnTo>
                  <a:cubicBezTo>
                    <a:pt x="161992" y="371736"/>
                    <a:pt x="144639" y="366306"/>
                    <a:pt x="128108" y="359314"/>
                  </a:cubicBezTo>
                  <a:lnTo>
                    <a:pt x="126277" y="358320"/>
                  </a:lnTo>
                  <a:close/>
                  <a:moveTo>
                    <a:pt x="378832" y="0"/>
                  </a:moveTo>
                  <a:lnTo>
                    <a:pt x="477122" y="0"/>
                  </a:lnTo>
                  <a:lnTo>
                    <a:pt x="477122" y="236545"/>
                  </a:lnTo>
                  <a:lnTo>
                    <a:pt x="464830" y="259190"/>
                  </a:lnTo>
                  <a:cubicBezTo>
                    <a:pt x="444966" y="288594"/>
                    <a:pt x="419590" y="313970"/>
                    <a:pt x="390186" y="333835"/>
                  </a:cubicBezTo>
                  <a:lnTo>
                    <a:pt x="378832" y="339998"/>
                  </a:lnTo>
                  <a:close/>
                </a:path>
              </a:pathLst>
            </a:custGeom>
            <a:grp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defTabSz="609011"/>
              <a:endParaRPr lang="en-US" sz="1900" dirty="0">
                <a:solidFill>
                  <a:schemeClr val="bg1"/>
                </a:solidFill>
                <a:latin typeface="Arial" panose="020B0604020202020204" pitchFamily="34" charset="0"/>
                <a:cs typeface="Arial" panose="020B0604020202020204" pitchFamily="34" charset="0"/>
              </a:endParaRPr>
            </a:p>
          </p:txBody>
        </p:sp>
      </p:grpSp>
      <p:sp>
        <p:nvSpPr>
          <p:cNvPr id="125" name="5Insights"/>
          <p:cNvSpPr txBox="1"/>
          <p:nvPr/>
        </p:nvSpPr>
        <p:spPr>
          <a:xfrm>
            <a:off x="9946548" y="2909842"/>
            <a:ext cx="1363327" cy="523220"/>
          </a:xfrm>
          <a:prstGeom prst="rect">
            <a:avLst/>
          </a:prstGeom>
          <a:noFill/>
        </p:spPr>
        <p:txBody>
          <a:bodyPr wrap="square" rtlCol="0">
            <a:spAutoFit/>
          </a:bodyPr>
          <a:lstStyle/>
          <a:p>
            <a:r>
              <a:rPr lang="en-US" sz="1400" b="1" dirty="0">
                <a:solidFill>
                  <a:srgbClr val="902B20"/>
                </a:solidFill>
                <a:latin typeface="Arial" panose="020B0604020202020204" pitchFamily="34" charset="0"/>
                <a:cs typeface="Arial" panose="020B0604020202020204" pitchFamily="34" charset="0"/>
              </a:rPr>
              <a:t>Insights &amp; Analytics</a:t>
            </a:r>
          </a:p>
        </p:txBody>
      </p:sp>
      <p:pic>
        <p:nvPicPr>
          <p:cNvPr id="100" name="cloudGrey" descr="C:\Users\akerr\Desktop\PNG\Public WAN.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687414" y="2223574"/>
            <a:ext cx="1040816" cy="634358"/>
          </a:xfrm>
          <a:prstGeom prst="rect">
            <a:avLst/>
          </a:prstGeom>
          <a:noFill/>
          <a:extLst>
            <a:ext uri="{909E8E84-426E-40DD-AFC4-6F175D3DCCD1}">
              <a14:hiddenFill xmlns:a14="http://schemas.microsoft.com/office/drawing/2010/main">
                <a:solidFill>
                  <a:srgbClr val="FFFFFF"/>
                </a:solidFill>
              </a14:hiddenFill>
            </a:ext>
          </a:extLst>
        </p:spPr>
      </p:pic>
      <p:sp>
        <p:nvSpPr>
          <p:cNvPr id="143" name="1Devices"/>
          <p:cNvSpPr txBox="1"/>
          <p:nvPr/>
        </p:nvSpPr>
        <p:spPr>
          <a:xfrm>
            <a:off x="4388180" y="4648675"/>
            <a:ext cx="1601300" cy="532746"/>
          </a:xfrm>
          <a:prstGeom prst="rect">
            <a:avLst/>
          </a:prstGeom>
          <a:noFill/>
        </p:spPr>
        <p:txBody>
          <a:bodyPr wrap="square" rtlCol="0">
            <a:spAutoFit/>
          </a:bodyPr>
          <a:lstStyle/>
          <a:p>
            <a:pPr algn="ctr"/>
            <a:r>
              <a:rPr lang="en-US" sz="1400" b="1" dirty="0">
                <a:solidFill>
                  <a:srgbClr val="902B20"/>
                </a:solidFill>
                <a:latin typeface="Arial" panose="020B0604020202020204" pitchFamily="34" charset="0"/>
                <a:cs typeface="Arial" panose="020B0604020202020204" pitchFamily="34" charset="0"/>
              </a:rPr>
              <a:t>Components</a:t>
            </a:r>
          </a:p>
          <a:p>
            <a:pPr algn="ctr"/>
            <a:endParaRPr lang="en-US" sz="1400" dirty="0">
              <a:solidFill>
                <a:srgbClr val="902B20"/>
              </a:solidFill>
              <a:latin typeface="Arial" panose="020B0604020202020204" pitchFamily="34" charset="0"/>
              <a:cs typeface="Arial" panose="020B0604020202020204" pitchFamily="34" charset="0"/>
            </a:endParaRPr>
          </a:p>
        </p:txBody>
      </p:sp>
      <p:sp>
        <p:nvSpPr>
          <p:cNvPr id="153" name="Freeform: Shape 152"/>
          <p:cNvSpPr/>
          <p:nvPr/>
        </p:nvSpPr>
        <p:spPr bwMode="auto">
          <a:xfrm rot="19722632">
            <a:off x="6001342" y="3230910"/>
            <a:ext cx="862884" cy="224730"/>
          </a:xfrm>
          <a:custGeom>
            <a:avLst/>
            <a:gdLst>
              <a:gd name="connsiteX0" fmla="*/ 0 w 1750821"/>
              <a:gd name="connsiteY0" fmla="*/ 0 h 516612"/>
              <a:gd name="connsiteX1" fmla="*/ 1171977 w 1750821"/>
              <a:gd name="connsiteY1" fmla="*/ 154546 h 516612"/>
              <a:gd name="connsiteX2" fmla="*/ 1700011 w 1750821"/>
              <a:gd name="connsiteY2" fmla="*/ 515154 h 516612"/>
              <a:gd name="connsiteX3" fmla="*/ 1700011 w 1750821"/>
              <a:gd name="connsiteY3" fmla="*/ 257577 h 516612"/>
              <a:gd name="connsiteX0" fmla="*/ 0 w 1700011"/>
              <a:gd name="connsiteY0" fmla="*/ 0 h 515154"/>
              <a:gd name="connsiteX1" fmla="*/ 1171977 w 1700011"/>
              <a:gd name="connsiteY1" fmla="*/ 154546 h 515154"/>
              <a:gd name="connsiteX2" fmla="*/ 1700011 w 1700011"/>
              <a:gd name="connsiteY2" fmla="*/ 515154 h 515154"/>
              <a:gd name="connsiteX0" fmla="*/ 0 w 1596980"/>
              <a:gd name="connsiteY0" fmla="*/ 309248 h 360763"/>
              <a:gd name="connsiteX1" fmla="*/ 1068946 w 1596980"/>
              <a:gd name="connsiteY1" fmla="*/ 155 h 360763"/>
              <a:gd name="connsiteX2" fmla="*/ 1596980 w 1596980"/>
              <a:gd name="connsiteY2" fmla="*/ 360763 h 360763"/>
              <a:gd name="connsiteX0" fmla="*/ 334 w 1597314"/>
              <a:gd name="connsiteY0" fmla="*/ 350565 h 402080"/>
              <a:gd name="connsiteX1" fmla="*/ 1069280 w 1597314"/>
              <a:gd name="connsiteY1" fmla="*/ 41472 h 402080"/>
              <a:gd name="connsiteX2" fmla="*/ 1597314 w 1597314"/>
              <a:gd name="connsiteY2" fmla="*/ 402080 h 402080"/>
              <a:gd name="connsiteX0" fmla="*/ 444 w 1597424"/>
              <a:gd name="connsiteY0" fmla="*/ 241450 h 292965"/>
              <a:gd name="connsiteX1" fmla="*/ 863328 w 1597424"/>
              <a:gd name="connsiteY1" fmla="*/ 189934 h 292965"/>
              <a:gd name="connsiteX2" fmla="*/ 1597424 w 1597424"/>
              <a:gd name="connsiteY2" fmla="*/ 292965 h 292965"/>
              <a:gd name="connsiteX0" fmla="*/ 444 w 863328"/>
              <a:gd name="connsiteY0" fmla="*/ 241450 h 241450"/>
              <a:gd name="connsiteX1" fmla="*/ 863328 w 863328"/>
              <a:gd name="connsiteY1" fmla="*/ 189934 h 241450"/>
              <a:gd name="connsiteX0" fmla="*/ 637 w 863521"/>
              <a:gd name="connsiteY0" fmla="*/ 179965 h 201617"/>
              <a:gd name="connsiteX1" fmla="*/ 863521 w 863521"/>
              <a:gd name="connsiteY1" fmla="*/ 128449 h 201617"/>
              <a:gd name="connsiteX0" fmla="*/ 0 w 862884"/>
              <a:gd name="connsiteY0" fmla="*/ 207727 h 224730"/>
              <a:gd name="connsiteX1" fmla="*/ 862884 w 862884"/>
              <a:gd name="connsiteY1" fmla="*/ 156211 h 224730"/>
            </a:gdLst>
            <a:ahLst/>
            <a:cxnLst>
              <a:cxn ang="0">
                <a:pos x="connsiteX0" y="connsiteY0"/>
              </a:cxn>
              <a:cxn ang="0">
                <a:pos x="connsiteX1" y="connsiteY1"/>
              </a:cxn>
            </a:cxnLst>
            <a:rect l="l" t="t" r="r" b="b"/>
            <a:pathLst>
              <a:path w="862884" h="224730">
                <a:moveTo>
                  <a:pt x="0" y="207727"/>
                </a:moveTo>
                <a:cubicBezTo>
                  <a:pt x="302654" y="-363236"/>
                  <a:pt x="403538" y="456718"/>
                  <a:pt x="862884" y="156211"/>
                </a:cubicBezTo>
              </a:path>
            </a:pathLst>
          </a:custGeom>
          <a:ln w="38100">
            <a:solidFill>
              <a:srgbClr val="3F5B76"/>
            </a:solidFill>
            <a:prstDash val="sysDash"/>
            <a:headEnd type="triangle"/>
            <a:tailEnd type="triangle"/>
          </a:ln>
          <a:extLst/>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anose="020B0604030504040204" pitchFamily="34" charset="0"/>
            </a:endParaRPr>
          </a:p>
        </p:txBody>
      </p:sp>
      <p:cxnSp>
        <p:nvCxnSpPr>
          <p:cNvPr id="119" name="dotted2"/>
          <p:cNvCxnSpPr>
            <a:stCxn id="95" idx="47"/>
          </p:cNvCxnSpPr>
          <p:nvPr/>
        </p:nvCxnSpPr>
        <p:spPr>
          <a:xfrm flipV="1">
            <a:off x="7612534" y="2396114"/>
            <a:ext cx="1496447" cy="590553"/>
          </a:xfrm>
          <a:prstGeom prst="curvedConnector3">
            <a:avLst>
              <a:gd name="adj1" fmla="val 50000"/>
            </a:avLst>
          </a:prstGeom>
          <a:ln w="38100">
            <a:solidFill>
              <a:srgbClr val="3F5B76"/>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09" name="Internet"/>
          <p:cNvSpPr txBox="1"/>
          <p:nvPr/>
        </p:nvSpPr>
        <p:spPr>
          <a:xfrm>
            <a:off x="7641572" y="2465684"/>
            <a:ext cx="1050238"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Internet</a:t>
            </a:r>
          </a:p>
        </p:txBody>
      </p:sp>
      <p:pic>
        <p:nvPicPr>
          <p:cNvPr id="209" name="Picture 20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75423" y="4348138"/>
            <a:ext cx="336056" cy="330156"/>
          </a:xfrm>
          <a:prstGeom prst="rect">
            <a:avLst/>
          </a:prstGeom>
        </p:spPr>
      </p:pic>
      <p:cxnSp>
        <p:nvCxnSpPr>
          <p:cNvPr id="211" name="Straight Arrow Connector 210"/>
          <p:cNvCxnSpPr/>
          <p:nvPr/>
        </p:nvCxnSpPr>
        <p:spPr bwMode="auto">
          <a:xfrm flipV="1">
            <a:off x="5464805" y="4170525"/>
            <a:ext cx="274255" cy="212841"/>
          </a:xfrm>
          <a:prstGeom prst="straightConnector1">
            <a:avLst/>
          </a:prstGeom>
          <a:ln w="38100">
            <a:solidFill>
              <a:srgbClr val="3F5B76"/>
            </a:solidFill>
            <a:prstDash val="solid"/>
            <a:headEnd type="none"/>
            <a:tailEnd type="triangle"/>
          </a:ln>
          <a:extLst/>
        </p:spPr>
        <p:style>
          <a:lnRef idx="1">
            <a:schemeClr val="accent1"/>
          </a:lnRef>
          <a:fillRef idx="0">
            <a:schemeClr val="accent1"/>
          </a:fillRef>
          <a:effectRef idx="0">
            <a:schemeClr val="accent1"/>
          </a:effectRef>
          <a:fontRef idx="minor">
            <a:schemeClr val="tx1"/>
          </a:fontRef>
        </p:style>
      </p:cxnSp>
      <p:sp>
        <p:nvSpPr>
          <p:cNvPr id="50" name="Freeform 21"/>
          <p:cNvSpPr/>
          <p:nvPr/>
        </p:nvSpPr>
        <p:spPr>
          <a:xfrm>
            <a:off x="819923" y="1202992"/>
            <a:ext cx="650493" cy="5343081"/>
          </a:xfrm>
          <a:custGeom>
            <a:avLst/>
            <a:gdLst>
              <a:gd name="connsiteX0" fmla="*/ 0 w 3213668"/>
              <a:gd name="connsiteY0" fmla="*/ 0 h 716997"/>
              <a:gd name="connsiteX1" fmla="*/ 3213668 w 3213668"/>
              <a:gd name="connsiteY1" fmla="*/ 0 h 716997"/>
              <a:gd name="connsiteX2" fmla="*/ 3213668 w 3213668"/>
              <a:gd name="connsiteY2" fmla="*/ 716997 h 716997"/>
              <a:gd name="connsiteX3" fmla="*/ 0 w 3213668"/>
              <a:gd name="connsiteY3" fmla="*/ 716997 h 716997"/>
              <a:gd name="connsiteX4" fmla="*/ 0 w 3213668"/>
              <a:gd name="connsiteY4" fmla="*/ 0 h 716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3668" h="716997">
                <a:moveTo>
                  <a:pt x="0" y="0"/>
                </a:moveTo>
                <a:lnTo>
                  <a:pt x="3213668" y="0"/>
                </a:lnTo>
                <a:lnTo>
                  <a:pt x="3213668" y="716997"/>
                </a:lnTo>
                <a:lnTo>
                  <a:pt x="0" y="716997"/>
                </a:lnTo>
                <a:lnTo>
                  <a:pt x="0" y="0"/>
                </a:lnTo>
                <a:close/>
              </a:path>
            </a:pathLst>
          </a:custGeom>
          <a:ln>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vert" wrap="square" lIns="68580" tIns="34290" rIns="68580" bIns="34290" numCol="1" spcCol="1270" anchor="ctr" anchorCtr="0">
            <a:noAutofit/>
          </a:bodyPr>
          <a:lstStyle/>
          <a:p>
            <a:pPr marL="0" marR="0" lvl="0" indent="0" algn="ctr" defTabSz="80010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smtClean="0">
                <a:ln>
                  <a:noFill/>
                </a:ln>
                <a:solidFill>
                  <a:schemeClr val="bg1"/>
                </a:solidFill>
                <a:effectLst/>
                <a:uLnTx/>
                <a:uFillTx/>
                <a:cs typeface="Arial" panose="020B0604020202020204" pitchFamily="34" charset="0"/>
              </a:rPr>
              <a:t>Security and Management</a:t>
            </a:r>
            <a:endParaRPr kumimoji="0" lang="en-US" sz="2000" b="1" i="0" u="none" strike="noStrike" kern="1200" cap="none" spc="0" normalizeH="0" baseline="0" noProof="0" dirty="0">
              <a:ln>
                <a:noFill/>
              </a:ln>
              <a:solidFill>
                <a:schemeClr val="bg1"/>
              </a:solidFill>
              <a:effectLst/>
              <a:uLnTx/>
              <a:uFillTx/>
              <a:cs typeface="Arial" panose="020B0604020202020204" pitchFamily="34" charset="0"/>
            </a:endParaRPr>
          </a:p>
        </p:txBody>
      </p:sp>
    </p:spTree>
    <p:extLst>
      <p:ext uri="{BB962C8B-B14F-4D97-AF65-F5344CB8AC3E}">
        <p14:creationId xmlns:p14="http://schemas.microsoft.com/office/powerpoint/2010/main" val="839007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5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500"/>
                                        <p:tgtEl>
                                          <p:spTgt spid="4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fade">
                                      <p:cBhvr>
                                        <p:cTn id="22" dur="500"/>
                                        <p:tgtEl>
                                          <p:spTgt spid="4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fade">
                                      <p:cBhvr>
                                        <p:cTn id="27" dur="500"/>
                                        <p:tgtEl>
                                          <p:spTgt spid="5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fade">
                                      <p:cBhvr>
                                        <p:cTn id="32" dur="500"/>
                                        <p:tgtEl>
                                          <p:spTgt spid="5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41"/>
                                        </p:tgtEl>
                                        <p:attrNameLst>
                                          <p:attrName>style.visibility</p:attrName>
                                        </p:attrNameLst>
                                      </p:cBhvr>
                                      <p:to>
                                        <p:strVal val="visible"/>
                                      </p:to>
                                    </p:set>
                                    <p:animEffect transition="in" filter="fade">
                                      <p:cBhvr>
                                        <p:cTn id="35" dur="500"/>
                                        <p:tgtEl>
                                          <p:spTgt spid="14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fade">
                                      <p:cBhvr>
                                        <p:cTn id="40"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0" animBg="1"/>
      <p:bldP spid="43" grpId="0" animBg="1"/>
      <p:bldP spid="45" grpId="0" animBg="1"/>
      <p:bldP spid="47" grpId="0" animBg="1"/>
      <p:bldP spid="49" grpId="0" animBg="1"/>
      <p:bldP spid="51" grpId="0" animBg="1"/>
      <p:bldP spid="53" grpId="0" animBg="1"/>
      <p:bldP spid="5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AA217C60-CD42-4965-828E-F7B56B553F3F}"/>
              </a:ext>
            </a:extLst>
          </p:cNvPr>
          <p:cNvPicPr>
            <a:picLocks noChangeAspect="1"/>
          </p:cNvPicPr>
          <p:nvPr/>
        </p:nvPicPr>
        <p:blipFill>
          <a:blip r:embed="rId2"/>
          <a:stretch>
            <a:fillRect/>
          </a:stretch>
        </p:blipFill>
        <p:spPr>
          <a:xfrm>
            <a:off x="6428509" y="633022"/>
            <a:ext cx="4594445" cy="5177692"/>
          </a:xfrm>
          <a:prstGeom prst="rect">
            <a:avLst/>
          </a:prstGeom>
        </p:spPr>
      </p:pic>
      <p:sp>
        <p:nvSpPr>
          <p:cNvPr id="4" name="Rectangle 3">
            <a:extLst>
              <a:ext uri="{FF2B5EF4-FFF2-40B4-BE49-F238E27FC236}">
                <a16:creationId xmlns="" xmlns:a16="http://schemas.microsoft.com/office/drawing/2014/main" id="{42D1BC4C-C76D-4053-B691-FA653FDDAC2D}"/>
              </a:ext>
            </a:extLst>
          </p:cNvPr>
          <p:cNvSpPr/>
          <p:nvPr/>
        </p:nvSpPr>
        <p:spPr>
          <a:xfrm>
            <a:off x="1316182" y="1650252"/>
            <a:ext cx="6096000" cy="3143233"/>
          </a:xfrm>
          <a:prstGeom prst="rect">
            <a:avLst/>
          </a:prstGeom>
        </p:spPr>
        <p:txBody>
          <a:bodyPr>
            <a:spAutoFit/>
          </a:bodyPr>
          <a:lstStyle/>
          <a:p>
            <a:pPr marL="85725">
              <a:lnSpc>
                <a:spcPct val="95825"/>
              </a:lnSpc>
              <a:spcBef>
                <a:spcPts val="5000"/>
              </a:spcBef>
            </a:pPr>
            <a:r>
              <a:rPr lang="en-US" sz="3200" b="1" dirty="0">
                <a:solidFill>
                  <a:srgbClr val="202729"/>
                </a:solidFill>
                <a:cs typeface="Times New Roman"/>
              </a:rPr>
              <a:t>Machine</a:t>
            </a:r>
            <a:r>
              <a:rPr lang="en-US" sz="3200" b="1" spc="376" dirty="0">
                <a:solidFill>
                  <a:srgbClr val="202729"/>
                </a:solidFill>
                <a:cs typeface="Times New Roman"/>
              </a:rPr>
              <a:t> </a:t>
            </a:r>
            <a:r>
              <a:rPr lang="en-US" sz="3200" b="1" dirty="0">
                <a:solidFill>
                  <a:srgbClr val="202729"/>
                </a:solidFill>
                <a:cs typeface="Times New Roman"/>
              </a:rPr>
              <a:t>Learning</a:t>
            </a:r>
            <a:endParaRPr lang="en-US" sz="3200" dirty="0">
              <a:cs typeface="Times New Roman"/>
            </a:endParaRPr>
          </a:p>
          <a:p>
            <a:pPr marL="85725" marR="412701">
              <a:lnSpc>
                <a:spcPts val="2069"/>
              </a:lnSpc>
              <a:spcBef>
                <a:spcPts val="1758"/>
              </a:spcBef>
            </a:pPr>
            <a:endParaRPr lang="en-US" sz="2000" dirty="0">
              <a:solidFill>
                <a:srgbClr val="616161"/>
              </a:solidFill>
              <a:cs typeface="Times New Roman"/>
            </a:endParaRPr>
          </a:p>
          <a:p>
            <a:pPr marL="85725" marR="412701">
              <a:lnSpc>
                <a:spcPts val="2069"/>
              </a:lnSpc>
              <a:spcBef>
                <a:spcPts val="1758"/>
              </a:spcBef>
            </a:pPr>
            <a:r>
              <a:rPr lang="en-US" sz="2000" dirty="0">
                <a:solidFill>
                  <a:srgbClr val="616161"/>
                </a:solidFill>
                <a:cs typeface="Times New Roman"/>
              </a:rPr>
              <a:t>Gives</a:t>
            </a:r>
            <a:r>
              <a:rPr lang="en-US" sz="2000" spc="224" dirty="0">
                <a:solidFill>
                  <a:srgbClr val="616161"/>
                </a:solidFill>
                <a:cs typeface="Times New Roman"/>
              </a:rPr>
              <a:t> </a:t>
            </a:r>
            <a:r>
              <a:rPr lang="en-US" sz="2000" dirty="0">
                <a:solidFill>
                  <a:srgbClr val="616161"/>
                </a:solidFill>
                <a:cs typeface="Times New Roman"/>
              </a:rPr>
              <a:t>the</a:t>
            </a:r>
            <a:r>
              <a:rPr lang="en-US" sz="2000" spc="344" dirty="0">
                <a:solidFill>
                  <a:srgbClr val="616161"/>
                </a:solidFill>
                <a:cs typeface="Times New Roman"/>
              </a:rPr>
              <a:t> </a:t>
            </a:r>
            <a:r>
              <a:rPr lang="en-US" sz="2000" dirty="0">
                <a:solidFill>
                  <a:srgbClr val="616161"/>
                </a:solidFill>
                <a:cs typeface="Times New Roman"/>
              </a:rPr>
              <a:t>computers</a:t>
            </a:r>
            <a:r>
              <a:rPr lang="en-US" sz="2000" spc="-34" dirty="0">
                <a:solidFill>
                  <a:srgbClr val="616161"/>
                </a:solidFill>
                <a:cs typeface="Times New Roman"/>
              </a:rPr>
              <a:t> </a:t>
            </a:r>
            <a:r>
              <a:rPr lang="en-US" sz="2000" dirty="0">
                <a:solidFill>
                  <a:srgbClr val="616161"/>
                </a:solidFill>
                <a:cs typeface="Times New Roman"/>
              </a:rPr>
              <a:t>the</a:t>
            </a:r>
            <a:r>
              <a:rPr lang="en-US" sz="2000" spc="344" dirty="0">
                <a:solidFill>
                  <a:srgbClr val="616161"/>
                </a:solidFill>
                <a:cs typeface="Times New Roman"/>
              </a:rPr>
              <a:t> </a:t>
            </a:r>
            <a:r>
              <a:rPr lang="en-US" sz="2000" dirty="0">
                <a:solidFill>
                  <a:srgbClr val="616161"/>
                </a:solidFill>
                <a:cs typeface="Times New Roman"/>
              </a:rPr>
              <a:t>ability</a:t>
            </a:r>
            <a:r>
              <a:rPr lang="en-US" sz="2000" spc="14" dirty="0">
                <a:solidFill>
                  <a:srgbClr val="616161"/>
                </a:solidFill>
                <a:cs typeface="Times New Roman"/>
              </a:rPr>
              <a:t> </a:t>
            </a:r>
            <a:r>
              <a:rPr lang="en-US" sz="2000" dirty="0">
                <a:solidFill>
                  <a:srgbClr val="616161"/>
                </a:solidFill>
                <a:cs typeface="Times New Roman"/>
              </a:rPr>
              <a:t>to </a:t>
            </a:r>
            <a:endParaRPr lang="en-US" sz="2000" dirty="0">
              <a:cs typeface="Times New Roman"/>
            </a:endParaRPr>
          </a:p>
          <a:p>
            <a:pPr marL="85725" marR="412701">
              <a:lnSpc>
                <a:spcPts val="2069"/>
              </a:lnSpc>
              <a:spcBef>
                <a:spcPts val="407"/>
              </a:spcBef>
            </a:pPr>
            <a:r>
              <a:rPr lang="en-US" sz="2000" dirty="0">
                <a:solidFill>
                  <a:srgbClr val="616161"/>
                </a:solidFill>
                <a:cs typeface="Times New Roman"/>
              </a:rPr>
              <a:t>develop</a:t>
            </a:r>
            <a:r>
              <a:rPr lang="en-US" sz="2000" spc="-38" dirty="0">
                <a:solidFill>
                  <a:srgbClr val="616161"/>
                </a:solidFill>
                <a:cs typeface="Times New Roman"/>
              </a:rPr>
              <a:t> </a:t>
            </a:r>
            <a:r>
              <a:rPr lang="en-US" sz="2000" dirty="0">
                <a:solidFill>
                  <a:srgbClr val="616161"/>
                </a:solidFill>
                <a:cs typeface="Times New Roman"/>
              </a:rPr>
              <a:t>algorithms </a:t>
            </a:r>
            <a:r>
              <a:rPr lang="en-US" sz="2000" spc="26" dirty="0">
                <a:solidFill>
                  <a:srgbClr val="616161"/>
                </a:solidFill>
                <a:cs typeface="Times New Roman"/>
              </a:rPr>
              <a:t> </a:t>
            </a:r>
            <a:r>
              <a:rPr lang="en-US" sz="2000" dirty="0">
                <a:solidFill>
                  <a:srgbClr val="616161"/>
                </a:solidFill>
                <a:cs typeface="Times New Roman"/>
              </a:rPr>
              <a:t>on</a:t>
            </a:r>
            <a:r>
              <a:rPr lang="en-US" sz="2000" spc="230" dirty="0">
                <a:solidFill>
                  <a:srgbClr val="616161"/>
                </a:solidFill>
                <a:cs typeface="Times New Roman"/>
              </a:rPr>
              <a:t> </a:t>
            </a:r>
            <a:r>
              <a:rPr lang="en-US" sz="2000" dirty="0">
                <a:solidFill>
                  <a:srgbClr val="616161"/>
                </a:solidFill>
                <a:cs typeface="Times New Roman"/>
              </a:rPr>
              <a:t>their</a:t>
            </a:r>
            <a:r>
              <a:rPr lang="en-US" sz="2000" spc="245" dirty="0">
                <a:solidFill>
                  <a:srgbClr val="616161"/>
                </a:solidFill>
                <a:cs typeface="Times New Roman"/>
              </a:rPr>
              <a:t> </a:t>
            </a:r>
            <a:r>
              <a:rPr lang="en-US" sz="2000" dirty="0">
                <a:solidFill>
                  <a:srgbClr val="616161"/>
                </a:solidFill>
                <a:cs typeface="Times New Roman"/>
              </a:rPr>
              <a:t>own </a:t>
            </a:r>
            <a:endParaRPr lang="en-US" sz="2000" dirty="0">
              <a:cs typeface="Times New Roman"/>
            </a:endParaRPr>
          </a:p>
          <a:p>
            <a:pPr marL="85725" marR="412701">
              <a:lnSpc>
                <a:spcPts val="2299"/>
              </a:lnSpc>
              <a:spcBef>
                <a:spcPts val="407"/>
              </a:spcBef>
            </a:pPr>
            <a:r>
              <a:rPr lang="en-US" sz="2000" b="1" dirty="0">
                <a:solidFill>
                  <a:srgbClr val="595959"/>
                </a:solidFill>
                <a:cs typeface="Times New Roman"/>
              </a:rPr>
              <a:t>without</a:t>
            </a:r>
            <a:r>
              <a:rPr lang="en-US" sz="2000" b="1" spc="272" dirty="0">
                <a:solidFill>
                  <a:srgbClr val="595959"/>
                </a:solidFill>
                <a:cs typeface="Times New Roman"/>
              </a:rPr>
              <a:t> </a:t>
            </a:r>
            <a:r>
              <a:rPr lang="en-US" sz="2000" b="1" dirty="0">
                <a:solidFill>
                  <a:srgbClr val="595959"/>
                </a:solidFill>
                <a:cs typeface="Times New Roman"/>
              </a:rPr>
              <a:t>being</a:t>
            </a:r>
            <a:r>
              <a:rPr lang="en-US" sz="2000" b="1" spc="429" dirty="0">
                <a:solidFill>
                  <a:srgbClr val="595959"/>
                </a:solidFill>
                <a:cs typeface="Times New Roman"/>
              </a:rPr>
              <a:t> </a:t>
            </a:r>
            <a:r>
              <a:rPr lang="en-US" sz="2000" b="1" dirty="0">
                <a:solidFill>
                  <a:srgbClr val="595959"/>
                </a:solidFill>
                <a:cs typeface="Times New Roman"/>
              </a:rPr>
              <a:t>explicitly </a:t>
            </a:r>
            <a:endParaRPr lang="en-US" sz="2000" dirty="0">
              <a:cs typeface="Times New Roman"/>
            </a:endParaRPr>
          </a:p>
          <a:p>
            <a:pPr marL="85725" marR="412701">
              <a:lnSpc>
                <a:spcPts val="2299"/>
              </a:lnSpc>
              <a:spcBef>
                <a:spcPts val="453"/>
              </a:spcBef>
            </a:pPr>
            <a:r>
              <a:rPr lang="en-US" sz="2000" b="1" dirty="0">
                <a:solidFill>
                  <a:srgbClr val="595959"/>
                </a:solidFill>
                <a:cs typeface="Times New Roman"/>
              </a:rPr>
              <a:t>programme</a:t>
            </a:r>
            <a:r>
              <a:rPr lang="en-US" sz="2000" b="1" spc="-4" dirty="0">
                <a:solidFill>
                  <a:srgbClr val="595959"/>
                </a:solidFill>
                <a:cs typeface="Times New Roman"/>
              </a:rPr>
              <a:t>d</a:t>
            </a:r>
            <a:r>
              <a:rPr lang="en-US" sz="2000" dirty="0">
                <a:solidFill>
                  <a:srgbClr val="595959"/>
                </a:solidFill>
                <a:cs typeface="Rockwell"/>
              </a:rPr>
              <a:t>.</a:t>
            </a:r>
            <a:endParaRPr lang="en-US" sz="2000" dirty="0">
              <a:cs typeface="Rockwell"/>
            </a:endParaRPr>
          </a:p>
          <a:p>
            <a:pPr marL="85725">
              <a:lnSpc>
                <a:spcPct val="95825"/>
              </a:lnSpc>
              <a:spcBef>
                <a:spcPts val="2016"/>
              </a:spcBef>
            </a:pPr>
            <a:r>
              <a:rPr lang="en-US" sz="2000" dirty="0">
                <a:solidFill>
                  <a:srgbClr val="595959"/>
                </a:solidFill>
                <a:cs typeface="Times New Roman"/>
              </a:rPr>
              <a:t>Learn</a:t>
            </a:r>
            <a:r>
              <a:rPr lang="en-US" sz="2000" spc="294" dirty="0">
                <a:solidFill>
                  <a:srgbClr val="595959"/>
                </a:solidFill>
                <a:cs typeface="Times New Roman"/>
              </a:rPr>
              <a:t> </a:t>
            </a:r>
            <a:r>
              <a:rPr lang="en-US" sz="2000" dirty="0">
                <a:solidFill>
                  <a:srgbClr val="595959"/>
                </a:solidFill>
                <a:cs typeface="Times New Roman"/>
              </a:rPr>
              <a:t>from</a:t>
            </a:r>
            <a:r>
              <a:rPr lang="en-US" sz="2000" spc="92" dirty="0">
                <a:solidFill>
                  <a:srgbClr val="595959"/>
                </a:solidFill>
                <a:cs typeface="Times New Roman"/>
              </a:rPr>
              <a:t> </a:t>
            </a:r>
            <a:r>
              <a:rPr lang="en-US" sz="2000" dirty="0">
                <a:solidFill>
                  <a:srgbClr val="595959"/>
                </a:solidFill>
                <a:cs typeface="Times New Roman"/>
              </a:rPr>
              <a:t>a</a:t>
            </a:r>
            <a:r>
              <a:rPr lang="en-US" sz="2000" spc="174" dirty="0">
                <a:solidFill>
                  <a:srgbClr val="595959"/>
                </a:solidFill>
                <a:cs typeface="Times New Roman"/>
              </a:rPr>
              <a:t> </a:t>
            </a:r>
            <a:r>
              <a:rPr lang="en-US" sz="2000" dirty="0">
                <a:solidFill>
                  <a:srgbClr val="595959"/>
                </a:solidFill>
                <a:cs typeface="Times New Roman"/>
              </a:rPr>
              <a:t>lot</a:t>
            </a:r>
            <a:r>
              <a:rPr lang="en-US" sz="2000" spc="78" dirty="0">
                <a:solidFill>
                  <a:srgbClr val="595959"/>
                </a:solidFill>
                <a:cs typeface="Times New Roman"/>
              </a:rPr>
              <a:t> </a:t>
            </a:r>
            <a:r>
              <a:rPr lang="en-US" sz="2000" dirty="0">
                <a:solidFill>
                  <a:srgbClr val="595959"/>
                </a:solidFill>
                <a:cs typeface="Times New Roman"/>
              </a:rPr>
              <a:t>of</a:t>
            </a:r>
            <a:r>
              <a:rPr lang="en-US" sz="2000" spc="43" dirty="0">
                <a:solidFill>
                  <a:srgbClr val="595959"/>
                </a:solidFill>
                <a:cs typeface="Times New Roman"/>
              </a:rPr>
              <a:t> </a:t>
            </a:r>
            <a:r>
              <a:rPr lang="en-US" sz="2000" b="1" dirty="0">
                <a:solidFill>
                  <a:srgbClr val="595959"/>
                </a:solidFill>
                <a:cs typeface="Times New Roman"/>
              </a:rPr>
              <a:t>data.</a:t>
            </a:r>
            <a:endParaRPr lang="en-US" sz="2000" dirty="0">
              <a:cs typeface="Times New Roman"/>
            </a:endParaRPr>
          </a:p>
        </p:txBody>
      </p:sp>
    </p:spTree>
    <p:extLst>
      <p:ext uri="{BB962C8B-B14F-4D97-AF65-F5344CB8AC3E}">
        <p14:creationId xmlns:p14="http://schemas.microsoft.com/office/powerpoint/2010/main" val="30208382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IoT is key driver of Digital Transformation</a:t>
            </a:r>
            <a:endParaRPr lang="en-US" dirty="0"/>
          </a:p>
        </p:txBody>
      </p:sp>
      <p:sp>
        <p:nvSpPr>
          <p:cNvPr id="3" name="Oval 2"/>
          <p:cNvSpPr/>
          <p:nvPr/>
        </p:nvSpPr>
        <p:spPr>
          <a:xfrm>
            <a:off x="1140594" y="1149616"/>
            <a:ext cx="2531444" cy="913989"/>
          </a:xfrm>
          <a:prstGeom prst="ellipse">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2400" dirty="0">
                <a:solidFill>
                  <a:prstClr val="white"/>
                </a:solidFill>
                <a:latin typeface="Arial" panose="020B0604020202020204" pitchFamily="34" charset="0"/>
                <a:cs typeface="Arial" panose="020B0604020202020204" pitchFamily="34" charset="0"/>
              </a:rPr>
              <a:t>Customer Experience</a:t>
            </a:r>
          </a:p>
        </p:txBody>
      </p:sp>
      <p:sp>
        <p:nvSpPr>
          <p:cNvPr id="7" name="Rectangle: Rounded Corners 6"/>
          <p:cNvSpPr/>
          <p:nvPr/>
        </p:nvSpPr>
        <p:spPr>
          <a:xfrm>
            <a:off x="1140594" y="2221605"/>
            <a:ext cx="2531444" cy="943276"/>
          </a:xfrm>
          <a:prstGeom prst="round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a:solidFill>
                  <a:prstClr val="white"/>
                </a:solidFill>
                <a:latin typeface="Arial" panose="020B0604020202020204" pitchFamily="34" charset="0"/>
                <a:cs typeface="Arial" panose="020B0604020202020204" pitchFamily="34" charset="0"/>
              </a:rPr>
              <a:t>Deeper Customer Understanding</a:t>
            </a:r>
          </a:p>
        </p:txBody>
      </p:sp>
      <p:sp>
        <p:nvSpPr>
          <p:cNvPr id="8" name="Rectangle: Rounded Corners 7"/>
          <p:cNvSpPr/>
          <p:nvPr/>
        </p:nvSpPr>
        <p:spPr>
          <a:xfrm>
            <a:off x="1140594" y="3322881"/>
            <a:ext cx="2531444" cy="943276"/>
          </a:xfrm>
          <a:prstGeom prst="round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a:solidFill>
                  <a:prstClr val="white"/>
                </a:solidFill>
                <a:latin typeface="Arial" panose="020B0604020202020204" pitchFamily="34" charset="0"/>
                <a:cs typeface="Arial" panose="020B0604020202020204" pitchFamily="34" charset="0"/>
              </a:rPr>
              <a:t>Financial Performance</a:t>
            </a:r>
          </a:p>
        </p:txBody>
      </p:sp>
      <p:sp>
        <p:nvSpPr>
          <p:cNvPr id="9" name="Rectangle: Rounded Corners 8"/>
          <p:cNvSpPr/>
          <p:nvPr/>
        </p:nvSpPr>
        <p:spPr>
          <a:xfrm>
            <a:off x="1140594" y="4424157"/>
            <a:ext cx="2531444" cy="943276"/>
          </a:xfrm>
          <a:prstGeom prst="round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a:solidFill>
                  <a:prstClr val="white"/>
                </a:solidFill>
                <a:latin typeface="Arial" panose="020B0604020202020204" pitchFamily="34" charset="0"/>
                <a:cs typeface="Arial" panose="020B0604020202020204" pitchFamily="34" charset="0"/>
              </a:rPr>
              <a:t>Customer Touch Points</a:t>
            </a:r>
          </a:p>
        </p:txBody>
      </p:sp>
      <p:sp>
        <p:nvSpPr>
          <p:cNvPr id="11" name="Arrow: Left-Right 10"/>
          <p:cNvSpPr/>
          <p:nvPr/>
        </p:nvSpPr>
        <p:spPr>
          <a:xfrm>
            <a:off x="1067287" y="5481847"/>
            <a:ext cx="10135403" cy="610051"/>
          </a:xfrm>
          <a:prstGeom prst="leftRightArrow">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a:solidFill>
                  <a:prstClr val="white"/>
                </a:solidFill>
                <a:latin typeface="Arial" panose="020B0604020202020204" pitchFamily="34" charset="0"/>
                <a:cs typeface="Arial" panose="020B0604020202020204" pitchFamily="34" charset="0"/>
              </a:rPr>
              <a:t>IoT drives Digital Capabilities</a:t>
            </a:r>
          </a:p>
        </p:txBody>
      </p:sp>
      <p:sp>
        <p:nvSpPr>
          <p:cNvPr id="14" name="Oval 13"/>
          <p:cNvSpPr/>
          <p:nvPr/>
        </p:nvSpPr>
        <p:spPr>
          <a:xfrm>
            <a:off x="4895260" y="1184438"/>
            <a:ext cx="2531444" cy="913989"/>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2400" dirty="0">
                <a:solidFill>
                  <a:prstClr val="white"/>
                </a:solidFill>
                <a:latin typeface="Arial" panose="020B0604020202020204" pitchFamily="34" charset="0"/>
                <a:cs typeface="Arial" panose="020B0604020202020204" pitchFamily="34" charset="0"/>
              </a:rPr>
              <a:t>Operational Process</a:t>
            </a:r>
          </a:p>
        </p:txBody>
      </p:sp>
      <p:sp>
        <p:nvSpPr>
          <p:cNvPr id="15" name="Rectangle: Rounded Corners 14"/>
          <p:cNvSpPr/>
          <p:nvPr/>
        </p:nvSpPr>
        <p:spPr>
          <a:xfrm>
            <a:off x="4895260" y="2257019"/>
            <a:ext cx="2531444" cy="943276"/>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a:solidFill>
                  <a:prstClr val="white"/>
                </a:solidFill>
                <a:latin typeface="Arial" panose="020B0604020202020204" pitchFamily="34" charset="0"/>
                <a:cs typeface="Arial" panose="020B0604020202020204" pitchFamily="34" charset="0"/>
              </a:rPr>
              <a:t>Process Digitization</a:t>
            </a:r>
          </a:p>
        </p:txBody>
      </p:sp>
      <p:sp>
        <p:nvSpPr>
          <p:cNvPr id="16" name="Rectangle: Rounded Corners 15"/>
          <p:cNvSpPr/>
          <p:nvPr/>
        </p:nvSpPr>
        <p:spPr>
          <a:xfrm>
            <a:off x="4895260" y="3358295"/>
            <a:ext cx="2531444" cy="943276"/>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a:solidFill>
                  <a:prstClr val="white"/>
                </a:solidFill>
                <a:latin typeface="Arial" panose="020B0604020202020204" pitchFamily="34" charset="0"/>
                <a:cs typeface="Arial" panose="020B0604020202020204" pitchFamily="34" charset="0"/>
              </a:rPr>
              <a:t>Worker Enablement</a:t>
            </a:r>
          </a:p>
        </p:txBody>
      </p:sp>
      <p:sp>
        <p:nvSpPr>
          <p:cNvPr id="17" name="Rectangle: Rounded Corners 16"/>
          <p:cNvSpPr/>
          <p:nvPr/>
        </p:nvSpPr>
        <p:spPr>
          <a:xfrm>
            <a:off x="4895260" y="4459571"/>
            <a:ext cx="2531444" cy="943276"/>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a:solidFill>
                  <a:prstClr val="white"/>
                </a:solidFill>
                <a:latin typeface="Arial" panose="020B0604020202020204" pitchFamily="34" charset="0"/>
                <a:cs typeface="Arial" panose="020B0604020202020204" pitchFamily="34" charset="0"/>
              </a:rPr>
              <a:t>Performance Management</a:t>
            </a:r>
          </a:p>
        </p:txBody>
      </p:sp>
      <p:sp>
        <p:nvSpPr>
          <p:cNvPr id="18" name="Oval 17"/>
          <p:cNvSpPr/>
          <p:nvPr/>
        </p:nvSpPr>
        <p:spPr>
          <a:xfrm>
            <a:off x="8521567" y="1185030"/>
            <a:ext cx="2531444" cy="913989"/>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2400" dirty="0">
                <a:solidFill>
                  <a:prstClr val="white"/>
                </a:solidFill>
                <a:latin typeface="Arial" panose="020B0604020202020204" pitchFamily="34" charset="0"/>
                <a:cs typeface="Arial" panose="020B0604020202020204" pitchFamily="34" charset="0"/>
              </a:rPr>
              <a:t>Business Model</a:t>
            </a:r>
          </a:p>
        </p:txBody>
      </p:sp>
      <p:sp>
        <p:nvSpPr>
          <p:cNvPr id="22" name="Rectangle: Rounded Corners 21"/>
          <p:cNvSpPr/>
          <p:nvPr/>
        </p:nvSpPr>
        <p:spPr>
          <a:xfrm>
            <a:off x="8521567" y="2285714"/>
            <a:ext cx="2531444" cy="943276"/>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a:solidFill>
                  <a:prstClr val="white"/>
                </a:solidFill>
                <a:latin typeface="Arial" panose="020B0604020202020204" pitchFamily="34" charset="0"/>
                <a:cs typeface="Arial" panose="020B0604020202020204" pitchFamily="34" charset="0"/>
              </a:rPr>
              <a:t>New Business Capabilities</a:t>
            </a:r>
          </a:p>
        </p:txBody>
      </p:sp>
      <p:sp>
        <p:nvSpPr>
          <p:cNvPr id="23" name="Rectangle: Rounded Corners 22"/>
          <p:cNvSpPr/>
          <p:nvPr/>
        </p:nvSpPr>
        <p:spPr>
          <a:xfrm>
            <a:off x="8521567" y="3396463"/>
            <a:ext cx="2531444" cy="943276"/>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a:solidFill>
                  <a:prstClr val="white"/>
                </a:solidFill>
                <a:latin typeface="Arial" panose="020B0604020202020204" pitchFamily="34" charset="0"/>
                <a:cs typeface="Arial" panose="020B0604020202020204" pitchFamily="34" charset="0"/>
              </a:rPr>
              <a:t>New Digital Business</a:t>
            </a:r>
          </a:p>
        </p:txBody>
      </p:sp>
      <p:sp>
        <p:nvSpPr>
          <p:cNvPr id="24" name="Rectangle: Rounded Corners 23"/>
          <p:cNvSpPr/>
          <p:nvPr/>
        </p:nvSpPr>
        <p:spPr>
          <a:xfrm>
            <a:off x="8521567" y="4454153"/>
            <a:ext cx="2531444" cy="943276"/>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a:solidFill>
                  <a:prstClr val="white"/>
                </a:solidFill>
                <a:latin typeface="Arial" panose="020B0604020202020204" pitchFamily="34" charset="0"/>
                <a:cs typeface="Arial" panose="020B0604020202020204" pitchFamily="34" charset="0"/>
              </a:rPr>
              <a:t>Digital Globalization</a:t>
            </a:r>
          </a:p>
        </p:txBody>
      </p:sp>
    </p:spTree>
    <p:extLst>
      <p:ext uri="{BB962C8B-B14F-4D97-AF65-F5344CB8AC3E}">
        <p14:creationId xmlns:p14="http://schemas.microsoft.com/office/powerpoint/2010/main" val="30891107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200" dirty="0"/>
              <a:t>The Entire IoT Story</a:t>
            </a:r>
          </a:p>
        </p:txBody>
      </p:sp>
      <p:sp>
        <p:nvSpPr>
          <p:cNvPr id="7" name="Slide Number Placeholder 6"/>
          <p:cNvSpPr>
            <a:spLocks noGrp="1"/>
          </p:cNvSpPr>
          <p:nvPr>
            <p:ph type="sldNum" sz="quarter" idx="4294967295"/>
          </p:nvPr>
        </p:nvSpPr>
        <p:spPr>
          <a:xfrm>
            <a:off x="10058400" y="6538913"/>
            <a:ext cx="2133600" cy="273050"/>
          </a:xfrm>
          <a:prstGeom prst="rect">
            <a:avLst/>
          </a:prstGeom>
        </p:spPr>
        <p:txBody>
          <a:bodyPr/>
          <a:lstStyle/>
          <a:p>
            <a:fld id="{EE2556C5-CE8C-6547-B838-EA80C61A4AF7}" type="slidenum">
              <a:rPr lang="en-US" smtClean="0"/>
              <a:pPr/>
              <a:t>13</a:t>
            </a:fld>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3007" y="2331950"/>
            <a:ext cx="2548263" cy="2272337"/>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86018" y="2110511"/>
            <a:ext cx="2232242" cy="2273966"/>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33693" y="2331950"/>
            <a:ext cx="2069902" cy="2049203"/>
          </a:xfrm>
          <a:prstGeom prst="rect">
            <a:avLst/>
          </a:prstGeom>
        </p:spPr>
      </p:pic>
      <p:sp>
        <p:nvSpPr>
          <p:cNvPr id="10" name="TextBox 9"/>
          <p:cNvSpPr txBox="1"/>
          <p:nvPr/>
        </p:nvSpPr>
        <p:spPr>
          <a:xfrm>
            <a:off x="1999095" y="4635819"/>
            <a:ext cx="1156086" cy="584775"/>
          </a:xfrm>
          <a:prstGeom prst="rect">
            <a:avLst/>
          </a:prstGeom>
          <a:noFill/>
        </p:spPr>
        <p:txBody>
          <a:bodyPr wrap="none" rtlCol="0">
            <a:spAutoFit/>
          </a:bodyPr>
          <a:lstStyle/>
          <a:p>
            <a:r>
              <a:rPr lang="en-US" sz="3200" dirty="0">
                <a:solidFill>
                  <a:srgbClr val="007DC6"/>
                </a:solidFill>
              </a:rPr>
              <a:t>Data</a:t>
            </a:r>
          </a:p>
        </p:txBody>
      </p:sp>
      <p:sp>
        <p:nvSpPr>
          <p:cNvPr id="12" name="TextBox 11"/>
          <p:cNvSpPr txBox="1"/>
          <p:nvPr/>
        </p:nvSpPr>
        <p:spPr>
          <a:xfrm>
            <a:off x="5151566" y="4635819"/>
            <a:ext cx="1834156" cy="584775"/>
          </a:xfrm>
          <a:prstGeom prst="rect">
            <a:avLst/>
          </a:prstGeom>
          <a:noFill/>
        </p:spPr>
        <p:txBody>
          <a:bodyPr wrap="none" rtlCol="0">
            <a:spAutoFit/>
          </a:bodyPr>
          <a:lstStyle/>
          <a:p>
            <a:pPr algn="ctr"/>
            <a:r>
              <a:rPr lang="en-US" sz="3200" dirty="0">
                <a:solidFill>
                  <a:srgbClr val="007DC6"/>
                </a:solidFill>
              </a:rPr>
              <a:t>Insights</a:t>
            </a:r>
          </a:p>
        </p:txBody>
      </p:sp>
      <p:sp>
        <p:nvSpPr>
          <p:cNvPr id="13" name="TextBox 12"/>
          <p:cNvSpPr txBox="1"/>
          <p:nvPr/>
        </p:nvSpPr>
        <p:spPr>
          <a:xfrm>
            <a:off x="8343195" y="4635819"/>
            <a:ext cx="2117888" cy="584775"/>
          </a:xfrm>
          <a:prstGeom prst="rect">
            <a:avLst/>
          </a:prstGeom>
          <a:noFill/>
        </p:spPr>
        <p:txBody>
          <a:bodyPr wrap="none" rtlCol="0">
            <a:spAutoFit/>
          </a:bodyPr>
          <a:lstStyle/>
          <a:p>
            <a:pPr algn="ctr"/>
            <a:r>
              <a:rPr lang="en-US" sz="3200" dirty="0">
                <a:solidFill>
                  <a:srgbClr val="007DC6"/>
                </a:solidFill>
              </a:rPr>
              <a:t>Decisions</a:t>
            </a:r>
          </a:p>
        </p:txBody>
      </p:sp>
      <p:sp>
        <p:nvSpPr>
          <p:cNvPr id="11" name="Arrow: Right 10"/>
          <p:cNvSpPr/>
          <p:nvPr/>
        </p:nvSpPr>
        <p:spPr bwMode="auto">
          <a:xfrm>
            <a:off x="3693815" y="4705982"/>
            <a:ext cx="832553" cy="504496"/>
          </a:xfrm>
          <a:prstGeom prst="rightArrow">
            <a:avLst/>
          </a:prstGeom>
          <a:solidFill>
            <a:srgbClr val="007DC6"/>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Verdana" panose="020B0604030504040204" pitchFamily="34" charset="0"/>
            </a:endParaRPr>
          </a:p>
        </p:txBody>
      </p:sp>
      <p:sp>
        <p:nvSpPr>
          <p:cNvPr id="15" name="Arrow: Right 14"/>
          <p:cNvSpPr/>
          <p:nvPr/>
        </p:nvSpPr>
        <p:spPr bwMode="auto">
          <a:xfrm>
            <a:off x="7265383" y="4705982"/>
            <a:ext cx="832553" cy="504496"/>
          </a:xfrm>
          <a:prstGeom prst="rightArrow">
            <a:avLst/>
          </a:prstGeom>
          <a:solidFill>
            <a:srgbClr val="007DC6"/>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Verdana" panose="020B0604030504040204" pitchFamily="34" charset="0"/>
            </a:endParaRPr>
          </a:p>
        </p:txBody>
      </p:sp>
    </p:spTree>
    <p:extLst>
      <p:ext uri="{BB962C8B-B14F-4D97-AF65-F5344CB8AC3E}">
        <p14:creationId xmlns:p14="http://schemas.microsoft.com/office/powerpoint/2010/main" val="544555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par>
                          <p:cTn id="26" fill="hold">
                            <p:stCondLst>
                              <p:cond delay="2000"/>
                            </p:stCondLst>
                            <p:childTnLst>
                              <p:par>
                                <p:cTn id="27" presetID="22" presetClass="entr" presetSubtype="8"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left)">
                                      <p:cBhvr>
                                        <p:cTn id="29" dur="500"/>
                                        <p:tgtEl>
                                          <p:spTgt spid="3"/>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1"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7"/>
          <p:cNvSpPr>
            <a:spLocks noGrp="1" noRot="1" noChangeAspect="1" noMove="1" noResize="1" noEditPoints="1" noAdjustHandles="1" noChangeArrowheads="1" noChangeShapeType="1" noTextEdit="1"/>
          </p:cNvSpPr>
          <p:nvPr>
            <p:extLst/>
          </p:nvPr>
        </p:nvSpPr>
        <p:spPr bwMode="ltGray">
          <a:xfrm>
            <a:off x="6134677" y="303591"/>
            <a:ext cx="5735590"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4" name="Picture 2" descr="http://trustedanalytics.org/wp-content/uploads/2015/09/banner-art.png"/>
          <p:cNvPicPr>
            <a:picLocks noChangeAspect="1" noChangeArrowheads="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p:blipFill>
        <p:spPr bwMode="auto">
          <a:xfrm>
            <a:off x="484632" y="1391053"/>
            <a:ext cx="5126736" cy="392044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392598" y="640263"/>
            <a:ext cx="5221266" cy="1344975"/>
          </a:xfrm>
        </p:spPr>
        <p:txBody>
          <a:bodyPr>
            <a:normAutofit/>
          </a:bodyPr>
          <a:lstStyle/>
          <a:p>
            <a:r>
              <a:rPr lang="en-US" sz="3200" dirty="0"/>
              <a:t>Data: What Makes Data so Special?</a:t>
            </a:r>
          </a:p>
        </p:txBody>
      </p:sp>
      <p:sp>
        <p:nvSpPr>
          <p:cNvPr id="3" name="Content Placeholder 2"/>
          <p:cNvSpPr>
            <a:spLocks noGrp="1"/>
          </p:cNvSpPr>
          <p:nvPr>
            <p:ph idx="1"/>
          </p:nvPr>
        </p:nvSpPr>
        <p:spPr>
          <a:xfrm>
            <a:off x="6391903" y="2121763"/>
            <a:ext cx="5235490" cy="3773010"/>
          </a:xfrm>
        </p:spPr>
        <p:txBody>
          <a:bodyPr>
            <a:normAutofit/>
          </a:bodyPr>
          <a:lstStyle/>
          <a:p>
            <a:r>
              <a:rPr lang="en-US" sz="2000" dirty="0"/>
              <a:t>Data is not constrained by transactional limitations.</a:t>
            </a:r>
          </a:p>
          <a:p>
            <a:r>
              <a:rPr lang="en-US" sz="2000" dirty="0"/>
              <a:t>Data exhibits a network effect where it can be used simultaneously and in multiple instances.</a:t>
            </a:r>
          </a:p>
          <a:p>
            <a:r>
              <a:rPr lang="en-US" sz="2000" dirty="0"/>
              <a:t>Data only appreciates in value when combined with other sources of data.</a:t>
            </a:r>
          </a:p>
        </p:txBody>
      </p:sp>
    </p:spTree>
    <p:extLst>
      <p:ext uri="{BB962C8B-B14F-4D97-AF65-F5344CB8AC3E}">
        <p14:creationId xmlns:p14="http://schemas.microsoft.com/office/powerpoint/2010/main" val="21828781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B5188C56-1A10-43C2-9E95-817B4609C62E}"/>
              </a:ext>
            </a:extLst>
          </p:cNvPr>
          <p:cNvSpPr txBox="1"/>
          <p:nvPr/>
        </p:nvSpPr>
        <p:spPr>
          <a:xfrm>
            <a:off x="1489364" y="2151727"/>
            <a:ext cx="4038600" cy="3345531"/>
          </a:xfrm>
          <a:prstGeom prst="rect">
            <a:avLst/>
          </a:prstGeom>
          <a:noFill/>
        </p:spPr>
        <p:txBody>
          <a:bodyPr wrap="square" rtlCol="0">
            <a:spAutoFit/>
          </a:bodyPr>
          <a:lstStyle/>
          <a:p>
            <a:pPr lvl="0">
              <a:lnSpc>
                <a:spcPct val="110000"/>
              </a:lnSpc>
              <a:spcAft>
                <a:spcPts val="600"/>
              </a:spcAft>
              <a:buClr>
                <a:srgbClr val="AE1A27"/>
              </a:buClr>
              <a:buSzPct val="125000"/>
            </a:pPr>
            <a:r>
              <a:rPr lang="en-US" sz="4800" dirty="0"/>
              <a:t>What has made AI Possible?</a:t>
            </a:r>
            <a:r>
              <a:rPr lang="en-US" sz="2600" b="1" dirty="0">
                <a:solidFill>
                  <a:srgbClr val="076F8A"/>
                </a:solidFill>
                <a:cs typeface="Arial" panose="020B0604020202020204" pitchFamily="34" charset="0"/>
              </a:rPr>
              <a:t> </a:t>
            </a:r>
            <a:endParaRPr lang="en-US" sz="4800" dirty="0"/>
          </a:p>
          <a:p>
            <a:pPr algn="ctr"/>
            <a:endParaRPr lang="en-US" sz="4800" dirty="0"/>
          </a:p>
        </p:txBody>
      </p:sp>
      <p:sp>
        <p:nvSpPr>
          <p:cNvPr id="2" name="Rectangle 1">
            <a:extLst>
              <a:ext uri="{FF2B5EF4-FFF2-40B4-BE49-F238E27FC236}">
                <a16:creationId xmlns="" xmlns:a16="http://schemas.microsoft.com/office/drawing/2014/main" id="{6D900E50-B5C0-495E-9984-3A3CDE76251A}"/>
              </a:ext>
            </a:extLst>
          </p:cNvPr>
          <p:cNvSpPr/>
          <p:nvPr/>
        </p:nvSpPr>
        <p:spPr>
          <a:xfrm>
            <a:off x="5527964" y="0"/>
            <a:ext cx="6664036" cy="6525491"/>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lumOff val="25000"/>
                </a:schemeClr>
              </a:solidFill>
            </a:endParaRPr>
          </a:p>
        </p:txBody>
      </p:sp>
      <p:sp>
        <p:nvSpPr>
          <p:cNvPr id="5" name="TextBox 4">
            <a:extLst>
              <a:ext uri="{FF2B5EF4-FFF2-40B4-BE49-F238E27FC236}">
                <a16:creationId xmlns="" xmlns:a16="http://schemas.microsoft.com/office/drawing/2014/main" id="{37D24282-73E3-4045-8D11-C36707CEEB53}"/>
              </a:ext>
            </a:extLst>
          </p:cNvPr>
          <p:cNvSpPr txBox="1"/>
          <p:nvPr/>
        </p:nvSpPr>
        <p:spPr>
          <a:xfrm>
            <a:off x="6740237" y="1902345"/>
            <a:ext cx="4038600" cy="3046988"/>
          </a:xfrm>
          <a:prstGeom prst="rect">
            <a:avLst/>
          </a:prstGeom>
          <a:noFill/>
        </p:spPr>
        <p:txBody>
          <a:bodyPr wrap="square" rtlCol="0">
            <a:spAutoFit/>
          </a:bodyPr>
          <a:lstStyle/>
          <a:p>
            <a:pPr algn="ctr"/>
            <a:r>
              <a:rPr lang="en-US" sz="4800" dirty="0">
                <a:solidFill>
                  <a:schemeClr val="bg1"/>
                </a:solidFill>
              </a:rPr>
              <a:t>Data</a:t>
            </a:r>
          </a:p>
          <a:p>
            <a:pPr algn="ctr"/>
            <a:endParaRPr lang="en-US" sz="4800" dirty="0">
              <a:solidFill>
                <a:schemeClr val="bg1"/>
              </a:solidFill>
            </a:endParaRPr>
          </a:p>
          <a:p>
            <a:pPr algn="ctr"/>
            <a:r>
              <a:rPr lang="en-US" sz="4800" dirty="0">
                <a:solidFill>
                  <a:schemeClr val="bg1"/>
                </a:solidFill>
              </a:rPr>
              <a:t>Computing Power</a:t>
            </a:r>
          </a:p>
        </p:txBody>
      </p:sp>
    </p:spTree>
    <p:extLst>
      <p:ext uri="{BB962C8B-B14F-4D97-AF65-F5344CB8AC3E}">
        <p14:creationId xmlns:p14="http://schemas.microsoft.com/office/powerpoint/2010/main" val="29763148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F176CB4D-4EE4-4E17-8DC0-1900D047000B}"/>
              </a:ext>
            </a:extLst>
          </p:cNvPr>
          <p:cNvPicPr>
            <a:picLocks noChangeAspect="1"/>
          </p:cNvPicPr>
          <p:nvPr/>
        </p:nvPicPr>
        <p:blipFill>
          <a:blip r:embed="rId2"/>
          <a:stretch>
            <a:fillRect/>
          </a:stretch>
        </p:blipFill>
        <p:spPr>
          <a:xfrm>
            <a:off x="0" y="349653"/>
            <a:ext cx="12192000" cy="6158693"/>
          </a:xfrm>
          <a:prstGeom prst="rect">
            <a:avLst/>
          </a:prstGeom>
        </p:spPr>
      </p:pic>
    </p:spTree>
    <p:extLst>
      <p:ext uri="{BB962C8B-B14F-4D97-AF65-F5344CB8AC3E}">
        <p14:creationId xmlns:p14="http://schemas.microsoft.com/office/powerpoint/2010/main" val="38500886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E389B40-3117-47C1-B638-CCBE04A3C625}"/>
              </a:ext>
            </a:extLst>
          </p:cNvPr>
          <p:cNvSpPr>
            <a:spLocks noGrp="1"/>
          </p:cNvSpPr>
          <p:nvPr>
            <p:ph type="title"/>
          </p:nvPr>
        </p:nvSpPr>
        <p:spPr/>
        <p:txBody>
          <a:bodyPr>
            <a:normAutofit fontScale="90000"/>
          </a:bodyPr>
          <a:lstStyle/>
          <a:p>
            <a:r>
              <a:rPr lang="en-US" dirty="0"/>
              <a:t>Machine Learning vs Deep Learning</a:t>
            </a:r>
          </a:p>
        </p:txBody>
      </p:sp>
      <p:grpSp>
        <p:nvGrpSpPr>
          <p:cNvPr id="6" name="Group 5">
            <a:extLst>
              <a:ext uri="{FF2B5EF4-FFF2-40B4-BE49-F238E27FC236}">
                <a16:creationId xmlns="" xmlns:a16="http://schemas.microsoft.com/office/drawing/2014/main" id="{FB1D0F39-618E-4753-83CE-973AE6657354}"/>
              </a:ext>
            </a:extLst>
          </p:cNvPr>
          <p:cNvGrpSpPr/>
          <p:nvPr/>
        </p:nvGrpSpPr>
        <p:grpSpPr>
          <a:xfrm>
            <a:off x="1360528" y="2344615"/>
            <a:ext cx="8659446" cy="851878"/>
            <a:chOff x="211666" y="2250830"/>
            <a:chExt cx="8659446" cy="851878"/>
          </a:xfrm>
        </p:grpSpPr>
        <p:sp>
          <p:nvSpPr>
            <p:cNvPr id="3" name="Rectangle: Rounded Corners 2">
              <a:extLst>
                <a:ext uri="{FF2B5EF4-FFF2-40B4-BE49-F238E27FC236}">
                  <a16:creationId xmlns="" xmlns:a16="http://schemas.microsoft.com/office/drawing/2014/main" id="{EC380E78-A7C4-423B-B32C-795A9985B09D}"/>
                </a:ext>
              </a:extLst>
            </p:cNvPr>
            <p:cNvSpPr/>
            <p:nvPr/>
          </p:nvSpPr>
          <p:spPr>
            <a:xfrm>
              <a:off x="211666" y="2250831"/>
              <a:ext cx="6790022" cy="851877"/>
            </a:xfrm>
            <a:prstGeom prst="roundRect">
              <a:avLst/>
            </a:prstGeom>
            <a:solidFill>
              <a:srgbClr val="B10D24"/>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5" name="Rectangle: Rounded Corners 4">
              <a:extLst>
                <a:ext uri="{FF2B5EF4-FFF2-40B4-BE49-F238E27FC236}">
                  <a16:creationId xmlns="" xmlns:a16="http://schemas.microsoft.com/office/drawing/2014/main" id="{4A20BB9F-803A-4433-B5FD-6977336EA651}"/>
                </a:ext>
              </a:extLst>
            </p:cNvPr>
            <p:cNvSpPr/>
            <p:nvPr/>
          </p:nvSpPr>
          <p:spPr>
            <a:xfrm>
              <a:off x="7001689" y="2250830"/>
              <a:ext cx="1869423" cy="851877"/>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grpSp>
        <p:nvGrpSpPr>
          <p:cNvPr id="7" name="Group 6">
            <a:extLst>
              <a:ext uri="{FF2B5EF4-FFF2-40B4-BE49-F238E27FC236}">
                <a16:creationId xmlns="" xmlns:a16="http://schemas.microsoft.com/office/drawing/2014/main" id="{F1162FC5-245B-46C4-A61A-A0CCD543F30E}"/>
              </a:ext>
            </a:extLst>
          </p:cNvPr>
          <p:cNvGrpSpPr/>
          <p:nvPr/>
        </p:nvGrpSpPr>
        <p:grpSpPr>
          <a:xfrm>
            <a:off x="1360529" y="4263292"/>
            <a:ext cx="8659445" cy="851878"/>
            <a:chOff x="211667" y="2250830"/>
            <a:chExt cx="8659445" cy="851878"/>
          </a:xfrm>
        </p:grpSpPr>
        <p:sp>
          <p:nvSpPr>
            <p:cNvPr id="8" name="Rectangle: Rounded Corners 7">
              <a:extLst>
                <a:ext uri="{FF2B5EF4-FFF2-40B4-BE49-F238E27FC236}">
                  <a16:creationId xmlns="" xmlns:a16="http://schemas.microsoft.com/office/drawing/2014/main" id="{40AB3C3D-1122-4A4B-9B73-DD83914D260A}"/>
                </a:ext>
              </a:extLst>
            </p:cNvPr>
            <p:cNvSpPr/>
            <p:nvPr/>
          </p:nvSpPr>
          <p:spPr>
            <a:xfrm>
              <a:off x="211667" y="2250831"/>
              <a:ext cx="1859410" cy="851877"/>
            </a:xfrm>
            <a:prstGeom prst="roundRect">
              <a:avLst/>
            </a:prstGeom>
            <a:solidFill>
              <a:srgbClr val="B10D24"/>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9" name="Rectangle: Rounded Corners 8">
              <a:extLst>
                <a:ext uri="{FF2B5EF4-FFF2-40B4-BE49-F238E27FC236}">
                  <a16:creationId xmlns="" xmlns:a16="http://schemas.microsoft.com/office/drawing/2014/main" id="{E0F80A2A-50B3-4E96-A643-1297C793B1B1}"/>
                </a:ext>
              </a:extLst>
            </p:cNvPr>
            <p:cNvSpPr/>
            <p:nvPr/>
          </p:nvSpPr>
          <p:spPr>
            <a:xfrm>
              <a:off x="2071077" y="2250830"/>
              <a:ext cx="6800035" cy="851877"/>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sp>
        <p:nvSpPr>
          <p:cNvPr id="10" name="TextBox 9">
            <a:extLst>
              <a:ext uri="{FF2B5EF4-FFF2-40B4-BE49-F238E27FC236}">
                <a16:creationId xmlns="" xmlns:a16="http://schemas.microsoft.com/office/drawing/2014/main" id="{92104E6B-410B-4D18-B521-DFFB3E2BD5F5}"/>
              </a:ext>
            </a:extLst>
          </p:cNvPr>
          <p:cNvSpPr txBox="1"/>
          <p:nvPr/>
        </p:nvSpPr>
        <p:spPr>
          <a:xfrm>
            <a:off x="1148534" y="3488660"/>
            <a:ext cx="2067682" cy="369332"/>
          </a:xfrm>
          <a:prstGeom prst="rect">
            <a:avLst/>
          </a:prstGeom>
          <a:noFill/>
        </p:spPr>
        <p:txBody>
          <a:bodyPr wrap="none" rtlCol="0">
            <a:spAutoFit/>
          </a:bodyPr>
          <a:lstStyle/>
          <a:p>
            <a:r>
              <a:rPr lang="en-US" dirty="0">
                <a:solidFill>
                  <a:srgbClr val="FF0000"/>
                </a:solidFill>
              </a:rPr>
              <a:t>Feature Engineering</a:t>
            </a:r>
          </a:p>
        </p:txBody>
      </p:sp>
      <p:sp>
        <p:nvSpPr>
          <p:cNvPr id="11" name="TextBox 10">
            <a:extLst>
              <a:ext uri="{FF2B5EF4-FFF2-40B4-BE49-F238E27FC236}">
                <a16:creationId xmlns="" xmlns:a16="http://schemas.microsoft.com/office/drawing/2014/main" id="{41FB9DC0-B249-4F3D-9E08-16F5E83D674B}"/>
              </a:ext>
            </a:extLst>
          </p:cNvPr>
          <p:cNvSpPr txBox="1"/>
          <p:nvPr/>
        </p:nvSpPr>
        <p:spPr>
          <a:xfrm>
            <a:off x="8549427" y="3511489"/>
            <a:ext cx="1869423" cy="400110"/>
          </a:xfrm>
          <a:prstGeom prst="rect">
            <a:avLst/>
          </a:prstGeom>
          <a:noFill/>
        </p:spPr>
        <p:txBody>
          <a:bodyPr wrap="none" rtlCol="0">
            <a:spAutoFit/>
          </a:bodyPr>
          <a:lstStyle/>
          <a:p>
            <a:r>
              <a:rPr lang="en-US" dirty="0">
                <a:solidFill>
                  <a:srgbClr val="076F8A"/>
                </a:solidFill>
              </a:rPr>
              <a:t>Model Building</a:t>
            </a:r>
          </a:p>
        </p:txBody>
      </p:sp>
      <p:sp>
        <p:nvSpPr>
          <p:cNvPr id="12" name="TextBox 11">
            <a:extLst>
              <a:ext uri="{FF2B5EF4-FFF2-40B4-BE49-F238E27FC236}">
                <a16:creationId xmlns="" xmlns:a16="http://schemas.microsoft.com/office/drawing/2014/main" id="{29C1CF50-79DB-4049-A539-6DD0FF03C233}"/>
              </a:ext>
            </a:extLst>
          </p:cNvPr>
          <p:cNvSpPr txBox="1"/>
          <p:nvPr/>
        </p:nvSpPr>
        <p:spPr>
          <a:xfrm>
            <a:off x="2930769" y="1622245"/>
            <a:ext cx="5791200" cy="523220"/>
          </a:xfrm>
          <a:prstGeom prst="rect">
            <a:avLst/>
          </a:prstGeom>
          <a:noFill/>
        </p:spPr>
        <p:txBody>
          <a:bodyPr wrap="square" rtlCol="0">
            <a:spAutoFit/>
          </a:bodyPr>
          <a:lstStyle/>
          <a:p>
            <a:pPr algn="ctr"/>
            <a:r>
              <a:rPr lang="en-US" sz="2800" b="1" dirty="0"/>
              <a:t>Machine Learning</a:t>
            </a:r>
          </a:p>
        </p:txBody>
      </p:sp>
      <p:sp>
        <p:nvSpPr>
          <p:cNvPr id="13" name="TextBox 12">
            <a:extLst>
              <a:ext uri="{FF2B5EF4-FFF2-40B4-BE49-F238E27FC236}">
                <a16:creationId xmlns="" xmlns:a16="http://schemas.microsoft.com/office/drawing/2014/main" id="{031A4E0C-980F-4DDA-B96F-2AE5812ABB0C}"/>
              </a:ext>
            </a:extLst>
          </p:cNvPr>
          <p:cNvSpPr txBox="1"/>
          <p:nvPr/>
        </p:nvSpPr>
        <p:spPr>
          <a:xfrm>
            <a:off x="2930769" y="3714394"/>
            <a:ext cx="5791200" cy="523220"/>
          </a:xfrm>
          <a:prstGeom prst="rect">
            <a:avLst/>
          </a:prstGeom>
          <a:noFill/>
        </p:spPr>
        <p:txBody>
          <a:bodyPr wrap="square" rtlCol="0">
            <a:spAutoFit/>
          </a:bodyPr>
          <a:lstStyle/>
          <a:p>
            <a:pPr algn="ctr"/>
            <a:r>
              <a:rPr lang="en-US" sz="2800" b="1" dirty="0">
                <a:solidFill>
                  <a:srgbClr val="0070C0"/>
                </a:solidFill>
              </a:rPr>
              <a:t>Deep Learning</a:t>
            </a:r>
          </a:p>
        </p:txBody>
      </p:sp>
      <p:sp>
        <p:nvSpPr>
          <p:cNvPr id="16" name="Arrow: Curved Right 15">
            <a:extLst>
              <a:ext uri="{FF2B5EF4-FFF2-40B4-BE49-F238E27FC236}">
                <a16:creationId xmlns="" xmlns:a16="http://schemas.microsoft.com/office/drawing/2014/main" id="{3BA5C0EB-8B45-488F-9670-506FF6B932B0}"/>
              </a:ext>
            </a:extLst>
          </p:cNvPr>
          <p:cNvSpPr/>
          <p:nvPr/>
        </p:nvSpPr>
        <p:spPr>
          <a:xfrm>
            <a:off x="679401" y="3714394"/>
            <a:ext cx="469133" cy="1157469"/>
          </a:xfrm>
          <a:prstGeom prst="curved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tx1"/>
              </a:solidFill>
            </a:endParaRPr>
          </a:p>
        </p:txBody>
      </p:sp>
      <p:sp>
        <p:nvSpPr>
          <p:cNvPr id="17" name="Arrow: Curved Down 16">
            <a:extLst>
              <a:ext uri="{FF2B5EF4-FFF2-40B4-BE49-F238E27FC236}">
                <a16:creationId xmlns="" xmlns:a16="http://schemas.microsoft.com/office/drawing/2014/main" id="{063CD37A-17BE-4C82-B094-7E3232481F9F}"/>
              </a:ext>
            </a:extLst>
          </p:cNvPr>
          <p:cNvSpPr/>
          <p:nvPr/>
        </p:nvSpPr>
        <p:spPr>
          <a:xfrm rot="16200000">
            <a:off x="335234" y="2782082"/>
            <a:ext cx="1157470" cy="469134"/>
          </a:xfrm>
          <a:prstGeom prst="curvedDownArrow">
            <a:avLst>
              <a:gd name="adj1" fmla="val 25000"/>
              <a:gd name="adj2" fmla="val 56720"/>
              <a:gd name="adj3" fmla="val 25000"/>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tx1"/>
              </a:solidFill>
            </a:endParaRPr>
          </a:p>
        </p:txBody>
      </p:sp>
      <p:sp>
        <p:nvSpPr>
          <p:cNvPr id="18" name="Arrow: Curved Left 17">
            <a:extLst>
              <a:ext uri="{FF2B5EF4-FFF2-40B4-BE49-F238E27FC236}">
                <a16:creationId xmlns="" xmlns:a16="http://schemas.microsoft.com/office/drawing/2014/main" id="{BC886E06-8369-4F02-AB6E-2259FAF4688B}"/>
              </a:ext>
            </a:extLst>
          </p:cNvPr>
          <p:cNvSpPr/>
          <p:nvPr/>
        </p:nvSpPr>
        <p:spPr>
          <a:xfrm>
            <a:off x="10418850" y="3735813"/>
            <a:ext cx="571061" cy="1157469"/>
          </a:xfrm>
          <a:prstGeom prst="curvedLef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tx1"/>
              </a:solidFill>
            </a:endParaRPr>
          </a:p>
        </p:txBody>
      </p:sp>
      <p:sp>
        <p:nvSpPr>
          <p:cNvPr id="19" name="Arrow: Curved Down 18">
            <a:extLst>
              <a:ext uri="{FF2B5EF4-FFF2-40B4-BE49-F238E27FC236}">
                <a16:creationId xmlns="" xmlns:a16="http://schemas.microsoft.com/office/drawing/2014/main" id="{2F002BEC-F3B4-4EEA-B766-FD0845B2D695}"/>
              </a:ext>
            </a:extLst>
          </p:cNvPr>
          <p:cNvSpPr/>
          <p:nvPr/>
        </p:nvSpPr>
        <p:spPr>
          <a:xfrm rot="16200000" flipV="1">
            <a:off x="10094780" y="2736143"/>
            <a:ext cx="1219200" cy="571061"/>
          </a:xfrm>
          <a:prstGeom prst="curved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9148590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0588" y="806116"/>
            <a:ext cx="6015820" cy="5246354"/>
          </a:xfrm>
          <a:prstGeom prst="rect">
            <a:avLst/>
          </a:prstGeom>
        </p:spPr>
      </p:pic>
      <p:sp>
        <p:nvSpPr>
          <p:cNvPr id="2" name="Title 1"/>
          <p:cNvSpPr>
            <a:spLocks noGrp="1"/>
          </p:cNvSpPr>
          <p:nvPr>
            <p:ph type="title"/>
          </p:nvPr>
        </p:nvSpPr>
        <p:spPr>
          <a:xfrm>
            <a:off x="840318" y="-794084"/>
            <a:ext cx="9073703" cy="1600200"/>
          </a:xfrm>
          <a:prstGeom prst="rect">
            <a:avLst/>
          </a:prstGeom>
        </p:spPr>
        <p:txBody>
          <a:bodyPr/>
          <a:lstStyle/>
          <a:p>
            <a:r>
              <a:rPr lang="en-US" b="1" dirty="0"/>
              <a:t>Some Key Statistics:</a:t>
            </a:r>
          </a:p>
        </p:txBody>
      </p:sp>
      <p:sp>
        <p:nvSpPr>
          <p:cNvPr id="4" name="Content Placeholder 3"/>
          <p:cNvSpPr>
            <a:spLocks noGrp="1"/>
          </p:cNvSpPr>
          <p:nvPr>
            <p:ph type="body" sz="half" idx="2"/>
          </p:nvPr>
        </p:nvSpPr>
        <p:spPr>
          <a:xfrm>
            <a:off x="840318" y="789272"/>
            <a:ext cx="5207556" cy="5486400"/>
          </a:xfrm>
        </p:spPr>
        <p:txBody>
          <a:bodyPr>
            <a:noAutofit/>
          </a:bodyPr>
          <a:lstStyle/>
          <a:p>
            <a:pPr>
              <a:buClr>
                <a:srgbClr val="902B20"/>
              </a:buClr>
            </a:pPr>
            <a:r>
              <a:rPr lang="en-US" sz="2000" b="1" dirty="0" smtClean="0">
                <a:solidFill>
                  <a:schemeClr val="tx2"/>
                </a:solidFill>
              </a:rPr>
              <a:t>2020</a:t>
            </a:r>
            <a:r>
              <a:rPr lang="en-US" sz="2000" b="1" dirty="0">
                <a:solidFill>
                  <a:schemeClr val="tx2"/>
                </a:solidFill>
              </a:rPr>
              <a:t>:</a:t>
            </a:r>
          </a:p>
          <a:p>
            <a:pPr marL="285750" indent="-285750">
              <a:buClr>
                <a:srgbClr val="902B20"/>
              </a:buClr>
              <a:buFont typeface="Arial" panose="020B0604020202020204" pitchFamily="34" charset="0"/>
              <a:buChar char="•"/>
            </a:pPr>
            <a:r>
              <a:rPr lang="en-US" sz="2000" dirty="0">
                <a:solidFill>
                  <a:schemeClr val="tx2"/>
                </a:solidFill>
              </a:rPr>
              <a:t>US government: $1.5 trillion spent on IoT solutions by 75% of enterprises</a:t>
            </a:r>
          </a:p>
          <a:p>
            <a:pPr marL="285750" indent="-285750">
              <a:buClr>
                <a:srgbClr val="902B20"/>
              </a:buClr>
              <a:buFont typeface="Arial" panose="020B0604020202020204" pitchFamily="34" charset="0"/>
              <a:buChar char="•"/>
            </a:pPr>
            <a:r>
              <a:rPr lang="en-US" sz="2000" dirty="0">
                <a:solidFill>
                  <a:schemeClr val="tx2"/>
                </a:solidFill>
              </a:rPr>
              <a:t>IDC: $7 billion from IoT services</a:t>
            </a:r>
          </a:p>
          <a:p>
            <a:pPr marL="285750" indent="-285750">
              <a:buClr>
                <a:srgbClr val="902B20"/>
              </a:buClr>
              <a:buFont typeface="Arial" panose="020B0604020202020204" pitchFamily="34" charset="0"/>
              <a:buChar char="•"/>
            </a:pPr>
            <a:r>
              <a:rPr lang="en-US" sz="2000" dirty="0">
                <a:solidFill>
                  <a:schemeClr val="tx2"/>
                </a:solidFill>
              </a:rPr>
              <a:t>Gartner: $300 billion from IoT products</a:t>
            </a:r>
          </a:p>
          <a:p>
            <a:pPr marL="285750" indent="-285750">
              <a:buClr>
                <a:srgbClr val="902B20"/>
              </a:buClr>
              <a:buFont typeface="Arial" panose="020B0604020202020204" pitchFamily="34" charset="0"/>
              <a:buChar char="•"/>
            </a:pPr>
            <a:r>
              <a:rPr lang="en-US" sz="2000" dirty="0">
                <a:solidFill>
                  <a:schemeClr val="tx2"/>
                </a:solidFill>
              </a:rPr>
              <a:t>IDC: Global IoT market $7.1 </a:t>
            </a:r>
            <a:r>
              <a:rPr lang="en-US" sz="2000" dirty="0" smtClean="0">
                <a:solidFill>
                  <a:schemeClr val="tx2"/>
                </a:solidFill>
              </a:rPr>
              <a:t>trillion</a:t>
            </a:r>
          </a:p>
          <a:p>
            <a:pPr marL="285750" indent="-285750">
              <a:buClr>
                <a:srgbClr val="902B20"/>
              </a:buClr>
              <a:buFont typeface="Arial" panose="020B0604020202020204" pitchFamily="34" charset="0"/>
              <a:buChar char="•"/>
            </a:pPr>
            <a:r>
              <a:rPr lang="en-US" sz="2000" dirty="0" smtClean="0">
                <a:solidFill>
                  <a:schemeClr val="tx2"/>
                </a:solidFill>
              </a:rPr>
              <a:t>Gartner: over 30 billion connected devices</a:t>
            </a:r>
            <a:endParaRPr lang="en-US" sz="2000" dirty="0">
              <a:solidFill>
                <a:schemeClr val="tx2"/>
              </a:solidFill>
            </a:endParaRPr>
          </a:p>
          <a:p>
            <a:pPr>
              <a:buClr>
                <a:srgbClr val="902B20"/>
              </a:buClr>
            </a:pPr>
            <a:endParaRPr lang="en-US" sz="200" b="1" dirty="0" smtClean="0">
              <a:solidFill>
                <a:schemeClr val="tx2"/>
              </a:solidFill>
            </a:endParaRPr>
          </a:p>
          <a:p>
            <a:pPr>
              <a:buClr>
                <a:srgbClr val="902B20"/>
              </a:buClr>
            </a:pPr>
            <a:r>
              <a:rPr lang="en-US" sz="2000" b="1" dirty="0" smtClean="0">
                <a:solidFill>
                  <a:schemeClr val="tx2"/>
                </a:solidFill>
              </a:rPr>
              <a:t>2035</a:t>
            </a:r>
            <a:r>
              <a:rPr lang="en-US" sz="2000" b="1" dirty="0">
                <a:solidFill>
                  <a:schemeClr val="tx2"/>
                </a:solidFill>
              </a:rPr>
              <a:t>:</a:t>
            </a:r>
          </a:p>
          <a:p>
            <a:pPr marL="285750" indent="-285750">
              <a:buClr>
                <a:srgbClr val="902B20"/>
              </a:buClr>
              <a:buFont typeface="Arial" panose="020B0604020202020204" pitchFamily="34" charset="0"/>
              <a:buChar char="•"/>
            </a:pPr>
            <a:r>
              <a:rPr lang="en-US" sz="2000" dirty="0">
                <a:solidFill>
                  <a:schemeClr val="tx2"/>
                </a:solidFill>
              </a:rPr>
              <a:t>GE: $10 to $15 trillion added to GDP</a:t>
            </a:r>
          </a:p>
          <a:p>
            <a:pPr marL="285750" indent="-285750">
              <a:buClr>
                <a:srgbClr val="902B20"/>
              </a:buClr>
              <a:buFont typeface="Arial" panose="020B0604020202020204" pitchFamily="34" charset="0"/>
              <a:buChar char="•"/>
            </a:pPr>
            <a:r>
              <a:rPr lang="en-US" sz="2000" dirty="0">
                <a:solidFill>
                  <a:schemeClr val="tx2"/>
                </a:solidFill>
              </a:rPr>
              <a:t>Cisco: $19 trillion</a:t>
            </a:r>
          </a:p>
          <a:p>
            <a:pPr marL="285750" indent="-285750">
              <a:buClr>
                <a:srgbClr val="902B20"/>
              </a:buClr>
              <a:buFont typeface="Arial" panose="020B0604020202020204" pitchFamily="34" charset="0"/>
              <a:buChar char="•"/>
            </a:pPr>
            <a:r>
              <a:rPr lang="en-US" sz="2000" dirty="0">
                <a:solidFill>
                  <a:schemeClr val="tx2"/>
                </a:solidFill>
              </a:rPr>
              <a:t>ABI: 450 million IoT cars</a:t>
            </a:r>
          </a:p>
          <a:p>
            <a:pPr>
              <a:buClr>
                <a:srgbClr val="902B20"/>
              </a:buClr>
              <a:buFont typeface="Arial" panose="020B0604020202020204" pitchFamily="34" charset="0"/>
              <a:buChar char="•"/>
            </a:pPr>
            <a:endParaRPr lang="en-US" sz="2000" dirty="0"/>
          </a:p>
          <a:p>
            <a:pPr>
              <a:buClr>
                <a:srgbClr val="902B20"/>
              </a:buClr>
            </a:pPr>
            <a:endParaRPr lang="en-US" sz="2000" dirty="0"/>
          </a:p>
          <a:p>
            <a:endParaRPr lang="en-US" sz="2000" dirty="0"/>
          </a:p>
        </p:txBody>
      </p:sp>
      <p:sp>
        <p:nvSpPr>
          <p:cNvPr id="11" name="Rectangle 10"/>
          <p:cNvSpPr/>
          <p:nvPr/>
        </p:nvSpPr>
        <p:spPr>
          <a:xfrm>
            <a:off x="8532143" y="2449165"/>
            <a:ext cx="2948244" cy="1323439"/>
          </a:xfrm>
          <a:prstGeom prst="rect">
            <a:avLst/>
          </a:prstGeom>
          <a:noFill/>
        </p:spPr>
        <p:txBody>
          <a:bodyPr wrap="none" lIns="91440" tIns="45720" rIns="91440" bIns="45720">
            <a:spAutoFit/>
          </a:bodyPr>
          <a:lstStyle/>
          <a:p>
            <a:pPr algn="ctr"/>
            <a:r>
              <a:rPr lang="en-US" sz="8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43%</a:t>
            </a:r>
          </a:p>
        </p:txBody>
      </p:sp>
      <p:sp>
        <p:nvSpPr>
          <p:cNvPr id="3" name="Slide Number Placeholder 2"/>
          <p:cNvSpPr>
            <a:spLocks noGrp="1"/>
          </p:cNvSpPr>
          <p:nvPr>
            <p:ph type="sldNum" sz="quarter" idx="4"/>
          </p:nvPr>
        </p:nvSpPr>
        <p:spPr/>
        <p:txBody>
          <a:bodyPr/>
          <a:lstStyle/>
          <a:p>
            <a:fld id="{EE2556C5-CE8C-6547-B838-EA80C61A4AF7}" type="slidenum">
              <a:rPr lang="en-US" smtClean="0"/>
              <a:pPr/>
              <a:t>18</a:t>
            </a:fld>
            <a:endParaRPr lang="en-US" dirty="0"/>
          </a:p>
        </p:txBody>
      </p:sp>
    </p:spTree>
    <p:custDataLst>
      <p:tags r:id="rId1"/>
    </p:custDataLst>
    <p:extLst>
      <p:ext uri="{BB962C8B-B14F-4D97-AF65-F5344CB8AC3E}">
        <p14:creationId xmlns:p14="http://schemas.microsoft.com/office/powerpoint/2010/main" val="146692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p:cTn id="10" dur="3000" fill="hold"/>
                                        <p:tgtEl>
                                          <p:spTgt spid="11"/>
                                        </p:tgtEl>
                                        <p:attrNameLst>
                                          <p:attrName>ppt_w</p:attrName>
                                        </p:attrNameLst>
                                      </p:cBhvr>
                                      <p:tavLst>
                                        <p:tav tm="0">
                                          <p:val>
                                            <p:fltVal val="0"/>
                                          </p:val>
                                        </p:tav>
                                        <p:tav tm="100000">
                                          <p:val>
                                            <p:strVal val="#ppt_w"/>
                                          </p:val>
                                        </p:tav>
                                      </p:tavLst>
                                    </p:anim>
                                    <p:anim calcmode="lin" valueType="num">
                                      <p:cBhvr>
                                        <p:cTn id="11" dur="3000" fill="hold"/>
                                        <p:tgtEl>
                                          <p:spTgt spid="11"/>
                                        </p:tgtEl>
                                        <p:attrNameLst>
                                          <p:attrName>ppt_h</p:attrName>
                                        </p:attrNameLst>
                                      </p:cBhvr>
                                      <p:tavLst>
                                        <p:tav tm="0">
                                          <p:val>
                                            <p:fltVal val="0"/>
                                          </p:val>
                                        </p:tav>
                                        <p:tav tm="100000">
                                          <p:val>
                                            <p:strVal val="#ppt_h"/>
                                          </p:val>
                                        </p:tav>
                                      </p:tavLst>
                                    </p:anim>
                                    <p:animEffect transition="in" filter="fade">
                                      <p:cBhvr>
                                        <p:cTn id="12" dur="3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par>
                                <p:cTn id="18" presetID="26" presetClass="emph" presetSubtype="0" fill="hold" grpId="1" nodeType="withEffect">
                                  <p:stCondLst>
                                    <p:cond delay="0"/>
                                  </p:stCondLst>
                                  <p:childTnLst>
                                    <p:animEffect transition="out" filter="fade">
                                      <p:cBhvr>
                                        <p:cTn id="19" dur="500" tmFilter="0, 0; .2, .5; .8, .5; 1, 0"/>
                                        <p:tgtEl>
                                          <p:spTgt spid="11"/>
                                        </p:tgtEl>
                                      </p:cBhvr>
                                    </p:animEffect>
                                    <p:animScale>
                                      <p:cBhvr>
                                        <p:cTn id="20" dur="250" autoRev="1" fill="hold"/>
                                        <p:tgtEl>
                                          <p:spTgt spid="11"/>
                                        </p:tgtEl>
                                      </p:cBhvr>
                                      <p:by x="105000" y="105000"/>
                                    </p:animScale>
                                  </p:childTnLst>
                                </p:cTn>
                              </p:par>
                              <p:par>
                                <p:cTn id="21" presetID="10" presetClass="entr" presetSubtype="0" fill="hold" nodeType="with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fade">
                                      <p:cBhvr>
                                        <p:cTn id="23" dur="500"/>
                                        <p:tgtEl>
                                          <p:spTgt spid="4">
                                            <p:txEl>
                                              <p:pRg st="1" end="1"/>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Effect transition="in" filter="fade">
                                      <p:cBhvr>
                                        <p:cTn id="26" dur="500"/>
                                        <p:tgtEl>
                                          <p:spTgt spid="4">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6" presetClass="emph" presetSubtype="0" fill="hold" grpId="2" nodeType="clickEffect">
                                  <p:stCondLst>
                                    <p:cond delay="0"/>
                                  </p:stCondLst>
                                  <p:childTnLst>
                                    <p:animEffect transition="out" filter="fade">
                                      <p:cBhvr>
                                        <p:cTn id="30" dur="500" tmFilter="0, 0; .2, .5; .8, .5; 1, 0"/>
                                        <p:tgtEl>
                                          <p:spTgt spid="11"/>
                                        </p:tgtEl>
                                      </p:cBhvr>
                                    </p:animEffect>
                                    <p:animScale>
                                      <p:cBhvr>
                                        <p:cTn id="31" dur="250" autoRev="1" fill="hold"/>
                                        <p:tgtEl>
                                          <p:spTgt spid="11"/>
                                        </p:tgtEl>
                                      </p:cBhvr>
                                      <p:by x="105000" y="105000"/>
                                    </p:animScale>
                                  </p:childTnLst>
                                </p:cTn>
                              </p:par>
                              <p:par>
                                <p:cTn id="32" presetID="10" presetClass="entr" presetSubtype="0" fill="hold" nodeType="withEffect">
                                  <p:stCondLst>
                                    <p:cond delay="0"/>
                                  </p:stCondLst>
                                  <p:childTnLst>
                                    <p:set>
                                      <p:cBhvr>
                                        <p:cTn id="33" dur="1" fill="hold">
                                          <p:stCondLst>
                                            <p:cond delay="0"/>
                                          </p:stCondLst>
                                        </p:cTn>
                                        <p:tgtEl>
                                          <p:spTgt spid="4">
                                            <p:txEl>
                                              <p:pRg st="3" end="3"/>
                                            </p:txEl>
                                          </p:spTgt>
                                        </p:tgtEl>
                                        <p:attrNameLst>
                                          <p:attrName>style.visibility</p:attrName>
                                        </p:attrNameLst>
                                      </p:cBhvr>
                                      <p:to>
                                        <p:strVal val="visible"/>
                                      </p:to>
                                    </p:set>
                                    <p:animEffect transition="in" filter="fade">
                                      <p:cBhvr>
                                        <p:cTn id="34" dur="500"/>
                                        <p:tgtEl>
                                          <p:spTgt spid="4">
                                            <p:txEl>
                                              <p:pRg st="3" end="3"/>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Effect transition="in" filter="fade">
                                      <p:cBhvr>
                                        <p:cTn id="37" dur="500"/>
                                        <p:tgtEl>
                                          <p:spTgt spid="4">
                                            <p:txEl>
                                              <p:pRg st="4" end="4"/>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fade">
                                      <p:cBhvr>
                                        <p:cTn id="40" dur="500"/>
                                        <p:tgtEl>
                                          <p:spTgt spid="4">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6" presetClass="emph" presetSubtype="0" fill="hold" grpId="3" nodeType="clickEffect">
                                  <p:stCondLst>
                                    <p:cond delay="0"/>
                                  </p:stCondLst>
                                  <p:childTnLst>
                                    <p:animEffect transition="out" filter="fade">
                                      <p:cBhvr>
                                        <p:cTn id="44" dur="500" tmFilter="0, 0; .2, .5; .8, .5; 1, 0"/>
                                        <p:tgtEl>
                                          <p:spTgt spid="11"/>
                                        </p:tgtEl>
                                      </p:cBhvr>
                                    </p:animEffect>
                                    <p:animScale>
                                      <p:cBhvr>
                                        <p:cTn id="45" dur="250" autoRev="1" fill="hold"/>
                                        <p:tgtEl>
                                          <p:spTgt spid="11"/>
                                        </p:tgtEl>
                                      </p:cBhvr>
                                      <p:by x="105000" y="105000"/>
                                    </p:animScale>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4">
                                            <p:txEl>
                                              <p:pRg st="7" end="7"/>
                                            </p:txEl>
                                          </p:spTgt>
                                        </p:tgtEl>
                                        <p:attrNameLst>
                                          <p:attrName>style.visibility</p:attrName>
                                        </p:attrNameLst>
                                      </p:cBhvr>
                                      <p:to>
                                        <p:strVal val="visible"/>
                                      </p:to>
                                    </p:set>
                                    <p:animEffect transition="in" filter="fade">
                                      <p:cBhvr>
                                        <p:cTn id="50" dur="500"/>
                                        <p:tgtEl>
                                          <p:spTgt spid="4">
                                            <p:txEl>
                                              <p:pRg st="7" end="7"/>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4">
                                            <p:txEl>
                                              <p:pRg st="8" end="8"/>
                                            </p:txEl>
                                          </p:spTgt>
                                        </p:tgtEl>
                                        <p:attrNameLst>
                                          <p:attrName>style.visibility</p:attrName>
                                        </p:attrNameLst>
                                      </p:cBhvr>
                                      <p:to>
                                        <p:strVal val="visible"/>
                                      </p:to>
                                    </p:set>
                                    <p:animEffect transition="in" filter="fade">
                                      <p:cBhvr>
                                        <p:cTn id="53" dur="500"/>
                                        <p:tgtEl>
                                          <p:spTgt spid="4">
                                            <p:txEl>
                                              <p:pRg st="8" end="8"/>
                                            </p:txEl>
                                          </p:spTgt>
                                        </p:tgtEl>
                                      </p:cBhvr>
                                    </p:animEffect>
                                  </p:childTnLst>
                                </p:cTn>
                              </p:par>
                              <p:par>
                                <p:cTn id="54" presetID="10" presetClass="entr" presetSubtype="0" fill="hold" nodeType="withEffect">
                                  <p:stCondLst>
                                    <p:cond delay="0"/>
                                  </p:stCondLst>
                                  <p:childTnLst>
                                    <p:set>
                                      <p:cBhvr>
                                        <p:cTn id="55" dur="1" fill="hold">
                                          <p:stCondLst>
                                            <p:cond delay="0"/>
                                          </p:stCondLst>
                                        </p:cTn>
                                        <p:tgtEl>
                                          <p:spTgt spid="4">
                                            <p:txEl>
                                              <p:pRg st="9" end="9"/>
                                            </p:txEl>
                                          </p:spTgt>
                                        </p:tgtEl>
                                        <p:attrNameLst>
                                          <p:attrName>style.visibility</p:attrName>
                                        </p:attrNameLst>
                                      </p:cBhvr>
                                      <p:to>
                                        <p:strVal val="visible"/>
                                      </p:to>
                                    </p:set>
                                    <p:animEffect transition="in" filter="fade">
                                      <p:cBhvr>
                                        <p:cTn id="56" dur="500"/>
                                        <p:tgtEl>
                                          <p:spTgt spid="4">
                                            <p:txEl>
                                              <p:pRg st="9" end="9"/>
                                            </p:txEl>
                                          </p:spTgt>
                                        </p:tgtEl>
                                      </p:cBhvr>
                                    </p:animEffect>
                                  </p:childTnLst>
                                </p:cTn>
                              </p:par>
                              <p:par>
                                <p:cTn id="57" presetID="10" presetClass="entr" presetSubtype="0" fill="hold" nodeType="withEffect">
                                  <p:stCondLst>
                                    <p:cond delay="0"/>
                                  </p:stCondLst>
                                  <p:childTnLst>
                                    <p:set>
                                      <p:cBhvr>
                                        <p:cTn id="58" dur="1" fill="hold">
                                          <p:stCondLst>
                                            <p:cond delay="0"/>
                                          </p:stCondLst>
                                        </p:cTn>
                                        <p:tgtEl>
                                          <p:spTgt spid="4">
                                            <p:txEl>
                                              <p:pRg st="10" end="10"/>
                                            </p:txEl>
                                          </p:spTgt>
                                        </p:tgtEl>
                                        <p:attrNameLst>
                                          <p:attrName>style.visibility</p:attrName>
                                        </p:attrNameLst>
                                      </p:cBhvr>
                                      <p:to>
                                        <p:strVal val="visible"/>
                                      </p:to>
                                    </p:set>
                                    <p:animEffect transition="in" filter="fade">
                                      <p:cBhvr>
                                        <p:cTn id="59" dur="500"/>
                                        <p:tgtEl>
                                          <p:spTgt spid="4">
                                            <p:txEl>
                                              <p:pRg st="10" end="1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6" presetClass="emph" presetSubtype="0" fill="hold" grpId="4" nodeType="clickEffect">
                                  <p:stCondLst>
                                    <p:cond delay="0"/>
                                  </p:stCondLst>
                                  <p:childTnLst>
                                    <p:animEffect transition="out" filter="fade">
                                      <p:cBhvr>
                                        <p:cTn id="63" dur="500" tmFilter="0, 0; .2, .5; .8, .5; 1, 0"/>
                                        <p:tgtEl>
                                          <p:spTgt spid="11"/>
                                        </p:tgtEl>
                                      </p:cBhvr>
                                    </p:animEffect>
                                    <p:animScale>
                                      <p:cBhvr>
                                        <p:cTn id="64"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1" grpId="2"/>
      <p:bldP spid="11" grpId="3"/>
      <p:bldP spid="11" grpId="4"/>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837ABFA-61A5-4D6B-A3A7-8968D86A2637}"/>
              </a:ext>
            </a:extLst>
          </p:cNvPr>
          <p:cNvSpPr>
            <a:spLocks noGrp="1"/>
          </p:cNvSpPr>
          <p:nvPr>
            <p:ph type="title"/>
          </p:nvPr>
        </p:nvSpPr>
        <p:spPr/>
        <p:txBody>
          <a:bodyPr/>
          <a:lstStyle/>
          <a:p>
            <a:r>
              <a:rPr lang="en-US" dirty="0"/>
              <a:t>Virtuous Cycle of Technology</a:t>
            </a:r>
          </a:p>
        </p:txBody>
      </p:sp>
      <p:grpSp>
        <p:nvGrpSpPr>
          <p:cNvPr id="3" name="Group 2">
            <a:extLst>
              <a:ext uri="{FF2B5EF4-FFF2-40B4-BE49-F238E27FC236}">
                <a16:creationId xmlns="" xmlns:a16="http://schemas.microsoft.com/office/drawing/2014/main" id="{2EA6B7C9-18E7-4699-BE29-2754F6EFA750}"/>
              </a:ext>
            </a:extLst>
          </p:cNvPr>
          <p:cNvGrpSpPr/>
          <p:nvPr/>
        </p:nvGrpSpPr>
        <p:grpSpPr>
          <a:xfrm>
            <a:off x="3207327" y="1281545"/>
            <a:ext cx="5352666" cy="4577369"/>
            <a:chOff x="2352763" y="2209627"/>
            <a:chExt cx="4440235" cy="3815541"/>
          </a:xfrm>
        </p:grpSpPr>
        <p:grpSp>
          <p:nvGrpSpPr>
            <p:cNvPr id="4" name="Group 3">
              <a:extLst>
                <a:ext uri="{FF2B5EF4-FFF2-40B4-BE49-F238E27FC236}">
                  <a16:creationId xmlns="" xmlns:a16="http://schemas.microsoft.com/office/drawing/2014/main" id="{29BAE4E0-D7DC-479B-A3B6-6909CB7A8BD6}"/>
                </a:ext>
              </a:extLst>
            </p:cNvPr>
            <p:cNvGrpSpPr/>
            <p:nvPr/>
          </p:nvGrpSpPr>
          <p:grpSpPr>
            <a:xfrm rot="9780140">
              <a:off x="2352763" y="2301891"/>
              <a:ext cx="4167712" cy="3723277"/>
              <a:chOff x="2581299" y="1885514"/>
              <a:chExt cx="4233478" cy="3863302"/>
            </a:xfrm>
            <a:solidFill>
              <a:schemeClr val="bg1">
                <a:lumMod val="75000"/>
              </a:schemeClr>
            </a:solidFill>
            <a:effectLst/>
          </p:grpSpPr>
          <p:sp>
            <p:nvSpPr>
              <p:cNvPr id="15" name="Block Arc 14">
                <a:extLst>
                  <a:ext uri="{FF2B5EF4-FFF2-40B4-BE49-F238E27FC236}">
                    <a16:creationId xmlns="" xmlns:a16="http://schemas.microsoft.com/office/drawing/2014/main" id="{7181920A-B730-4D49-978F-56A38E0FE09A}"/>
                  </a:ext>
                </a:extLst>
              </p:cNvPr>
              <p:cNvSpPr/>
              <p:nvPr/>
            </p:nvSpPr>
            <p:spPr>
              <a:xfrm rot="20806608">
                <a:off x="2581299" y="1885514"/>
                <a:ext cx="3876473" cy="3863302"/>
              </a:xfrm>
              <a:prstGeom prst="blockArc">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tx1"/>
                  </a:solidFill>
                </a:endParaRPr>
              </a:p>
            </p:txBody>
          </p:sp>
          <p:sp>
            <p:nvSpPr>
              <p:cNvPr id="16" name="Isosceles Triangle 15">
                <a:extLst>
                  <a:ext uri="{FF2B5EF4-FFF2-40B4-BE49-F238E27FC236}">
                    <a16:creationId xmlns="" xmlns:a16="http://schemas.microsoft.com/office/drawing/2014/main" id="{D9EF2674-7158-4C74-B75A-14163F445988}"/>
                  </a:ext>
                </a:extLst>
              </p:cNvPr>
              <p:cNvSpPr/>
              <p:nvPr/>
            </p:nvSpPr>
            <p:spPr>
              <a:xfrm rot="10026974">
                <a:off x="5102764" y="3214495"/>
                <a:ext cx="1712013" cy="795653"/>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grpSp>
          <p:nvGrpSpPr>
            <p:cNvPr id="5" name="Group 4">
              <a:extLst>
                <a:ext uri="{FF2B5EF4-FFF2-40B4-BE49-F238E27FC236}">
                  <a16:creationId xmlns="" xmlns:a16="http://schemas.microsoft.com/office/drawing/2014/main" id="{B7DD2D84-19EE-40B6-9444-A0F5EA54D00D}"/>
                </a:ext>
              </a:extLst>
            </p:cNvPr>
            <p:cNvGrpSpPr/>
            <p:nvPr/>
          </p:nvGrpSpPr>
          <p:grpSpPr>
            <a:xfrm>
              <a:off x="2663365" y="2209627"/>
              <a:ext cx="4129633" cy="3723276"/>
              <a:chOff x="2619978" y="1897337"/>
              <a:chExt cx="4194799" cy="3863302"/>
            </a:xfrm>
            <a:solidFill>
              <a:srgbClr val="99CCFF"/>
            </a:solidFill>
            <a:effectLst/>
          </p:grpSpPr>
          <p:sp>
            <p:nvSpPr>
              <p:cNvPr id="13" name="Block Arc 12">
                <a:extLst>
                  <a:ext uri="{FF2B5EF4-FFF2-40B4-BE49-F238E27FC236}">
                    <a16:creationId xmlns="" xmlns:a16="http://schemas.microsoft.com/office/drawing/2014/main" id="{3133C8A9-DEFD-4E81-937C-7A9F16969256}"/>
                  </a:ext>
                </a:extLst>
              </p:cNvPr>
              <p:cNvSpPr/>
              <p:nvPr/>
            </p:nvSpPr>
            <p:spPr>
              <a:xfrm rot="20806608">
                <a:off x="2619978" y="1897337"/>
                <a:ext cx="3876473" cy="3863302"/>
              </a:xfrm>
              <a:prstGeom prst="blockArc">
                <a:avLst/>
              </a:prstGeom>
              <a:solidFill>
                <a:srgbClr val="AE1A2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solidFill>
                    <a:schemeClr val="tx1"/>
                  </a:solidFill>
                </a:endParaRPr>
              </a:p>
            </p:txBody>
          </p:sp>
          <p:sp>
            <p:nvSpPr>
              <p:cNvPr id="14" name="Isosceles Triangle 13">
                <a:extLst>
                  <a:ext uri="{FF2B5EF4-FFF2-40B4-BE49-F238E27FC236}">
                    <a16:creationId xmlns="" xmlns:a16="http://schemas.microsoft.com/office/drawing/2014/main" id="{5DC7A0D6-6DE9-4711-81E9-9594B14FA4DD}"/>
                  </a:ext>
                </a:extLst>
              </p:cNvPr>
              <p:cNvSpPr/>
              <p:nvPr/>
            </p:nvSpPr>
            <p:spPr>
              <a:xfrm rot="10026974">
                <a:off x="5102764" y="3214495"/>
                <a:ext cx="1712013" cy="795653"/>
              </a:xfrm>
              <a:prstGeom prst="triangle">
                <a:avLst/>
              </a:prstGeom>
              <a:solidFill>
                <a:srgbClr val="AE1A2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sp>
          <p:nvSpPr>
            <p:cNvPr id="6" name="TextBox 5">
              <a:extLst>
                <a:ext uri="{FF2B5EF4-FFF2-40B4-BE49-F238E27FC236}">
                  <a16:creationId xmlns="" xmlns:a16="http://schemas.microsoft.com/office/drawing/2014/main" id="{7E64861B-14DC-4E48-AD85-DE32E966A945}"/>
                </a:ext>
              </a:extLst>
            </p:cNvPr>
            <p:cNvSpPr txBox="1"/>
            <p:nvPr/>
          </p:nvSpPr>
          <p:spPr>
            <a:xfrm>
              <a:off x="3755173" y="2602579"/>
              <a:ext cx="1698996" cy="384828"/>
            </a:xfrm>
            <a:prstGeom prst="rect">
              <a:avLst/>
            </a:prstGeom>
            <a:noFill/>
          </p:spPr>
          <p:txBody>
            <a:bodyPr wrap="none" rtlCol="0">
              <a:spAutoFit/>
            </a:bodyPr>
            <a:lstStyle/>
            <a:p>
              <a:r>
                <a:rPr lang="en-US" sz="2400" b="1" dirty="0">
                  <a:solidFill>
                    <a:schemeClr val="bg1"/>
                  </a:solidFill>
                  <a:latin typeface="Arial Narrow" pitchFamily="34" charset="0"/>
                </a:rPr>
                <a:t>APPLICATIONS</a:t>
              </a:r>
            </a:p>
          </p:txBody>
        </p:sp>
        <p:sp>
          <p:nvSpPr>
            <p:cNvPr id="7" name="TextBox 6">
              <a:extLst>
                <a:ext uri="{FF2B5EF4-FFF2-40B4-BE49-F238E27FC236}">
                  <a16:creationId xmlns="" xmlns:a16="http://schemas.microsoft.com/office/drawing/2014/main" id="{F0DEB5B6-A5EC-435D-9846-B4AB9CF369CD}"/>
                </a:ext>
              </a:extLst>
            </p:cNvPr>
            <p:cNvSpPr txBox="1"/>
            <p:nvPr/>
          </p:nvSpPr>
          <p:spPr>
            <a:xfrm>
              <a:off x="3941137" y="3599109"/>
              <a:ext cx="1260708" cy="846623"/>
            </a:xfrm>
            <a:prstGeom prst="rect">
              <a:avLst/>
            </a:prstGeom>
            <a:noFill/>
          </p:spPr>
          <p:txBody>
            <a:bodyPr wrap="square" rtlCol="0">
              <a:spAutoFit/>
            </a:bodyPr>
            <a:lstStyle/>
            <a:p>
              <a:pPr algn="ctr"/>
              <a:r>
                <a:rPr lang="en-US" sz="2000" b="1" dirty="0">
                  <a:solidFill>
                    <a:schemeClr val="tx1">
                      <a:lumMod val="75000"/>
                      <a:lumOff val="25000"/>
                    </a:schemeClr>
                  </a:solidFill>
                  <a:latin typeface="Arial Narrow" pitchFamily="34" charset="0"/>
                </a:rPr>
                <a:t>Virtuous Cycle Of Technology</a:t>
              </a:r>
            </a:p>
          </p:txBody>
        </p:sp>
        <p:sp>
          <p:nvSpPr>
            <p:cNvPr id="10" name="TextBox 9">
              <a:extLst>
                <a:ext uri="{FF2B5EF4-FFF2-40B4-BE49-F238E27FC236}">
                  <a16:creationId xmlns="" xmlns:a16="http://schemas.microsoft.com/office/drawing/2014/main" id="{26CE4540-D60D-4394-A00F-B23026F09D72}"/>
                </a:ext>
              </a:extLst>
            </p:cNvPr>
            <p:cNvSpPr txBox="1"/>
            <p:nvPr/>
          </p:nvSpPr>
          <p:spPr>
            <a:xfrm>
              <a:off x="3582499" y="5228320"/>
              <a:ext cx="2086644" cy="692691"/>
            </a:xfrm>
            <a:prstGeom prst="rect">
              <a:avLst/>
            </a:prstGeom>
            <a:noFill/>
          </p:spPr>
          <p:txBody>
            <a:bodyPr wrap="none" rtlCol="0">
              <a:spAutoFit/>
            </a:bodyPr>
            <a:lstStyle/>
            <a:p>
              <a:pPr algn="ctr"/>
              <a:r>
                <a:rPr lang="en-US" sz="2400" b="1" dirty="0">
                  <a:solidFill>
                    <a:schemeClr val="bg1"/>
                  </a:solidFill>
                  <a:latin typeface="Arial Narrow" pitchFamily="34" charset="0"/>
                </a:rPr>
                <a:t>INFRASTRUCTURE</a:t>
              </a:r>
            </a:p>
            <a:p>
              <a:pPr algn="ctr"/>
              <a:r>
                <a:rPr lang="en-US" sz="2400" b="1" dirty="0">
                  <a:solidFill>
                    <a:schemeClr val="bg1"/>
                  </a:solidFill>
                  <a:latin typeface="Arial Narrow" pitchFamily="34" charset="0"/>
                </a:rPr>
                <a:t>e.g. Network</a:t>
              </a:r>
            </a:p>
          </p:txBody>
        </p:sp>
      </p:grpSp>
      <p:sp>
        <p:nvSpPr>
          <p:cNvPr id="19" name="Ellipse 53">
            <a:extLst>
              <a:ext uri="{FF2B5EF4-FFF2-40B4-BE49-F238E27FC236}">
                <a16:creationId xmlns="" xmlns:a16="http://schemas.microsoft.com/office/drawing/2014/main" id="{A05FC54F-FBC0-4EFB-98A9-F345C1AF73D9}"/>
              </a:ext>
            </a:extLst>
          </p:cNvPr>
          <p:cNvSpPr/>
          <p:nvPr/>
        </p:nvSpPr>
        <p:spPr bwMode="auto">
          <a:xfrm>
            <a:off x="3582231" y="5753945"/>
            <a:ext cx="4730496" cy="556800"/>
          </a:xfrm>
          <a:prstGeom prst="ellipse">
            <a:avLst/>
          </a:prstGeom>
          <a:gradFill flip="none" rotWithShape="1">
            <a:gsLst>
              <a:gs pos="24000">
                <a:sysClr val="windowText" lastClr="000000">
                  <a:alpha val="4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lvl1pPr eaLnBrk="0" hangingPunct="0">
              <a:defRPr sz="2400">
                <a:solidFill>
                  <a:schemeClr val="tx1"/>
                </a:solidFill>
                <a:latin typeface="Arial" charset="0"/>
                <a:ea typeface="ＭＳ Ｐゴシック" pitchFamily="-109" charset="-128"/>
              </a:defRPr>
            </a:lvl1pPr>
            <a:lvl2pPr marL="37931725" indent="-37474525" eaLnBrk="0" hangingPunct="0">
              <a:defRPr sz="2400">
                <a:solidFill>
                  <a:schemeClr val="tx1"/>
                </a:solidFill>
                <a:latin typeface="Arial" charset="0"/>
                <a:ea typeface="ＭＳ Ｐゴシック" pitchFamily="-109" charset="-128"/>
              </a:defRPr>
            </a:lvl2pPr>
            <a:lvl3pPr eaLnBrk="0" hangingPunct="0">
              <a:defRPr sz="2400">
                <a:solidFill>
                  <a:schemeClr val="tx1"/>
                </a:solidFill>
                <a:latin typeface="Arial" charset="0"/>
                <a:ea typeface="ＭＳ Ｐゴシック" pitchFamily="-109" charset="-128"/>
              </a:defRPr>
            </a:lvl3pPr>
            <a:lvl4pPr eaLnBrk="0" hangingPunct="0">
              <a:defRPr sz="2400">
                <a:solidFill>
                  <a:schemeClr val="tx1"/>
                </a:solidFill>
                <a:latin typeface="Arial" charset="0"/>
                <a:ea typeface="ＭＳ Ｐゴシック" pitchFamily="-109" charset="-128"/>
              </a:defRPr>
            </a:lvl4pPr>
            <a:lvl5pPr eaLnBrk="0" hangingPunct="0">
              <a:defRPr sz="2400">
                <a:solidFill>
                  <a:schemeClr val="tx1"/>
                </a:solidFill>
                <a:latin typeface="Arial" charset="0"/>
                <a:ea typeface="ＭＳ Ｐゴシック" pitchFamily="-109" charset="-128"/>
              </a:defRPr>
            </a:lvl5pPr>
            <a:lvl6pPr marL="457200" eaLnBrk="0" fontAlgn="base" hangingPunct="0">
              <a:spcBef>
                <a:spcPct val="0"/>
              </a:spcBef>
              <a:spcAft>
                <a:spcPct val="0"/>
              </a:spcAft>
              <a:defRPr sz="2400">
                <a:solidFill>
                  <a:schemeClr val="tx1"/>
                </a:solidFill>
                <a:latin typeface="Arial" charset="0"/>
                <a:ea typeface="ＭＳ Ｐゴシック" pitchFamily="-109" charset="-128"/>
              </a:defRPr>
            </a:lvl6pPr>
            <a:lvl7pPr marL="914400" eaLnBrk="0" fontAlgn="base" hangingPunct="0">
              <a:spcBef>
                <a:spcPct val="0"/>
              </a:spcBef>
              <a:spcAft>
                <a:spcPct val="0"/>
              </a:spcAft>
              <a:defRPr sz="2400">
                <a:solidFill>
                  <a:schemeClr val="tx1"/>
                </a:solidFill>
                <a:latin typeface="Arial" charset="0"/>
                <a:ea typeface="ＭＳ Ｐゴシック" pitchFamily="-109" charset="-128"/>
              </a:defRPr>
            </a:lvl7pPr>
            <a:lvl8pPr marL="1371600" eaLnBrk="0" fontAlgn="base" hangingPunct="0">
              <a:spcBef>
                <a:spcPct val="0"/>
              </a:spcBef>
              <a:spcAft>
                <a:spcPct val="0"/>
              </a:spcAft>
              <a:defRPr sz="2400">
                <a:solidFill>
                  <a:schemeClr val="tx1"/>
                </a:solidFill>
                <a:latin typeface="Arial" charset="0"/>
                <a:ea typeface="ＭＳ Ｐゴシック" pitchFamily="-109" charset="-128"/>
              </a:defRPr>
            </a:lvl8pPr>
            <a:lvl9pPr marL="1828800" eaLnBrk="0" fontAlgn="base" hangingPunct="0">
              <a:spcBef>
                <a:spcPct val="0"/>
              </a:spcBef>
              <a:spcAft>
                <a:spcPct val="0"/>
              </a:spcAft>
              <a:defRPr sz="2400">
                <a:solidFill>
                  <a:schemeClr val="tx1"/>
                </a:solidFill>
                <a:latin typeface="Arial" charset="0"/>
                <a:ea typeface="ＭＳ Ｐゴシック" pitchFamily="-109" charset="-128"/>
              </a:defRPr>
            </a:lvl9pPr>
          </a:lstStyle>
          <a:p>
            <a:pPr algn="ctr" eaLnBrk="1" hangingPunct="1"/>
            <a:endParaRPr lang="en-US" sz="1800">
              <a:solidFill>
                <a:srgbClr val="FFFFFF"/>
              </a:solidFill>
              <a:latin typeface="Calibri" pitchFamily="-109" charset="0"/>
            </a:endParaRPr>
          </a:p>
        </p:txBody>
      </p:sp>
    </p:spTree>
    <p:extLst>
      <p:ext uri="{BB962C8B-B14F-4D97-AF65-F5344CB8AC3E}">
        <p14:creationId xmlns:p14="http://schemas.microsoft.com/office/powerpoint/2010/main" val="29615387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ubtitle 16"/>
          <p:cNvSpPr>
            <a:spLocks noGrp="1"/>
          </p:cNvSpPr>
          <p:nvPr>
            <p:ph type="body" sz="quarter" idx="17"/>
          </p:nvPr>
        </p:nvSpPr>
        <p:spPr>
          <a:xfrm>
            <a:off x="3822970" y="1620617"/>
            <a:ext cx="7216737" cy="4371618"/>
          </a:xfrm>
        </p:spPr>
        <p:txBody>
          <a:bodyPr>
            <a:normAutofit/>
          </a:bodyPr>
          <a:lstStyle/>
          <a:p>
            <a:pPr marL="574675" lvl="0" indent="-574675">
              <a:buClr>
                <a:srgbClr val="B10D24"/>
              </a:buClr>
              <a:buFont typeface="+mj-lt"/>
              <a:buAutoNum type="arabicPeriod"/>
            </a:pPr>
            <a:r>
              <a:rPr lang="en-US" sz="3200" b="1" dirty="0" smtClean="0">
                <a:solidFill>
                  <a:srgbClr val="474747"/>
                </a:solidFill>
                <a:cs typeface="Arial" panose="020B0604020202020204" pitchFamily="34" charset="0"/>
              </a:rPr>
              <a:t>What is </a:t>
            </a:r>
            <a:r>
              <a:rPr lang="en-US" sz="3200" b="1" dirty="0" err="1" smtClean="0">
                <a:solidFill>
                  <a:srgbClr val="474747"/>
                </a:solidFill>
                <a:cs typeface="Arial" panose="020B0604020202020204" pitchFamily="34" charset="0"/>
              </a:rPr>
              <a:t>IoT</a:t>
            </a:r>
            <a:r>
              <a:rPr lang="en-US" sz="3200" b="1" dirty="0" smtClean="0">
                <a:solidFill>
                  <a:srgbClr val="474747"/>
                </a:solidFill>
                <a:cs typeface="Arial" panose="020B0604020202020204" pitchFamily="34" charset="0"/>
              </a:rPr>
              <a:t>/DX?</a:t>
            </a:r>
          </a:p>
          <a:p>
            <a:pPr marL="574675" lvl="0" indent="-574675">
              <a:buClr>
                <a:srgbClr val="B10D24"/>
              </a:buClr>
              <a:buFont typeface="+mj-lt"/>
              <a:buAutoNum type="arabicPeriod"/>
            </a:pPr>
            <a:r>
              <a:rPr lang="en-US" sz="3200" b="1" dirty="0" smtClean="0">
                <a:solidFill>
                  <a:srgbClr val="474747"/>
                </a:solidFill>
                <a:cs typeface="Arial" panose="020B0604020202020204" pitchFamily="34" charset="0"/>
              </a:rPr>
              <a:t>What is the Technology Ecosystem</a:t>
            </a:r>
          </a:p>
          <a:p>
            <a:pPr marL="574675" lvl="0" indent="-574675">
              <a:buClr>
                <a:srgbClr val="B10D24"/>
              </a:buClr>
              <a:buFont typeface="+mj-lt"/>
              <a:buAutoNum type="arabicPeriod"/>
            </a:pPr>
            <a:r>
              <a:rPr lang="en-US" sz="3200" b="1" dirty="0" smtClean="0">
                <a:cs typeface="Arial" panose="020B0604020202020204" pitchFamily="34" charset="0"/>
              </a:rPr>
              <a:t>State of </a:t>
            </a:r>
            <a:r>
              <a:rPr lang="en-US" sz="3200" b="1" dirty="0" err="1" smtClean="0">
                <a:cs typeface="Arial" panose="020B0604020202020204" pitchFamily="34" charset="0"/>
              </a:rPr>
              <a:t>IoT</a:t>
            </a:r>
            <a:r>
              <a:rPr lang="en-US" sz="3200" b="1" dirty="0" smtClean="0">
                <a:cs typeface="Arial" panose="020B0604020202020204" pitchFamily="34" charset="0"/>
              </a:rPr>
              <a:t>/DX</a:t>
            </a:r>
          </a:p>
          <a:p>
            <a:pPr marL="574675" lvl="0" indent="-574675">
              <a:buClr>
                <a:srgbClr val="B10D24"/>
              </a:buClr>
              <a:buFont typeface="+mj-lt"/>
              <a:buAutoNum type="arabicPeriod"/>
            </a:pPr>
            <a:r>
              <a:rPr lang="en-US" sz="3200" b="1" dirty="0" smtClean="0">
                <a:cs typeface="Arial" panose="020B0604020202020204" pitchFamily="34" charset="0"/>
              </a:rPr>
              <a:t>AI and </a:t>
            </a:r>
            <a:r>
              <a:rPr lang="en-US" sz="3200" b="1" dirty="0" err="1" smtClean="0">
                <a:cs typeface="Arial" panose="020B0604020202020204" pitchFamily="34" charset="0"/>
              </a:rPr>
              <a:t>IoT</a:t>
            </a:r>
            <a:endParaRPr lang="en-US" sz="3200" b="1" dirty="0" smtClean="0">
              <a:cs typeface="Arial" panose="020B0604020202020204" pitchFamily="34" charset="0"/>
            </a:endParaRPr>
          </a:p>
          <a:p>
            <a:pPr marL="574675" lvl="0" indent="-574675">
              <a:buClr>
                <a:srgbClr val="B10D24"/>
              </a:buClr>
              <a:buFont typeface="+mj-lt"/>
              <a:buAutoNum type="arabicPeriod"/>
            </a:pPr>
            <a:r>
              <a:rPr lang="en-US" sz="3200" b="1" dirty="0" err="1" smtClean="0">
                <a:cs typeface="Arial" panose="020B0604020202020204" pitchFamily="34" charset="0"/>
              </a:rPr>
              <a:t>IoT</a:t>
            </a:r>
            <a:r>
              <a:rPr lang="en-US" sz="3200" b="1" dirty="0" smtClean="0">
                <a:cs typeface="Arial" panose="020B0604020202020204" pitchFamily="34" charset="0"/>
              </a:rPr>
              <a:t>/DX Human Capital</a:t>
            </a:r>
          </a:p>
          <a:p>
            <a:pPr marL="574675" lvl="0" indent="-574675">
              <a:buClr>
                <a:srgbClr val="B10D24"/>
              </a:buClr>
              <a:buFont typeface="+mj-lt"/>
              <a:buAutoNum type="arabicPeriod"/>
            </a:pPr>
            <a:endParaRPr lang="en-US" sz="3200" b="1" dirty="0" smtClean="0">
              <a:solidFill>
                <a:srgbClr val="474747"/>
              </a:solidFill>
              <a:cs typeface="Arial" panose="020B0604020202020204" pitchFamily="34" charset="0"/>
            </a:endParaRPr>
          </a:p>
          <a:p>
            <a:pPr marL="574675" lvl="0" indent="-574675">
              <a:buClr>
                <a:srgbClr val="B10D24"/>
              </a:buClr>
              <a:buFont typeface="+mj-lt"/>
              <a:buAutoNum type="arabicPeriod"/>
            </a:pPr>
            <a:endParaRPr lang="en-US" sz="3200" b="1" dirty="0">
              <a:solidFill>
                <a:srgbClr val="474747"/>
              </a:solidFill>
              <a:cs typeface="Arial" panose="020B0604020202020204" pitchFamily="34" charset="0"/>
            </a:endParaRPr>
          </a:p>
        </p:txBody>
      </p:sp>
      <p:sp>
        <p:nvSpPr>
          <p:cNvPr id="4" name="Title 3"/>
          <p:cNvSpPr>
            <a:spLocks noGrp="1"/>
          </p:cNvSpPr>
          <p:nvPr>
            <p:ph type="ctrTitle"/>
          </p:nvPr>
        </p:nvSpPr>
        <p:spPr>
          <a:xfrm>
            <a:off x="423335" y="73056"/>
            <a:ext cx="2912533" cy="1336387"/>
          </a:xfrm>
        </p:spPr>
        <p:txBody>
          <a:bodyPr/>
          <a:lstStyle/>
          <a:p>
            <a:r>
              <a:rPr lang="en-US" b="1" dirty="0">
                <a:solidFill>
                  <a:srgbClr val="FFFF00"/>
                </a:solidFill>
                <a:effectLst>
                  <a:outerShdw blurRad="38100" dist="38100" dir="2700000" algn="tl">
                    <a:srgbClr val="000000">
                      <a:alpha val="43137"/>
                    </a:srgbClr>
                  </a:outerShdw>
                </a:effectLst>
              </a:rPr>
              <a:t>Today’s topics</a:t>
            </a:r>
            <a:endParaRPr lang="en-US" sz="2800" b="1" dirty="0">
              <a:solidFill>
                <a:srgbClr val="FFFF00"/>
              </a:solidFill>
              <a:effectLst>
                <a:outerShdw blurRad="38100" dist="38100" dir="2700000" algn="tl">
                  <a:srgbClr val="000000">
                    <a:alpha val="43137"/>
                  </a:srgbClr>
                </a:outerShdw>
              </a:effectLst>
              <a:cs typeface="Arial" panose="020B0604020202020204" pitchFamily="34" charset="0"/>
            </a:endParaRPr>
          </a:p>
        </p:txBody>
      </p:sp>
      <p:pic>
        <p:nvPicPr>
          <p:cNvPr id="6" name="Picture 1"/>
          <p:cNvPicPr>
            <a:picLocks noGrp="1" noChangeAspect="1"/>
          </p:cNvPicPr>
          <p:nvPr>
            <p:ph type="pic" sz="quarter" idx="22"/>
          </p:nvPr>
        </p:nvPicPr>
        <p:blipFill>
          <a:blip r:embed="rId3" cstate="print">
            <a:extLst>
              <a:ext uri="{28A0092B-C50C-407E-A947-70E740481C1C}">
                <a14:useLocalDpi xmlns:a14="http://schemas.microsoft.com/office/drawing/2010/main" val="0"/>
              </a:ext>
            </a:extLst>
          </a:blip>
          <a:srcRect l="31487" r="31487"/>
          <a:stretch>
            <a:fillRect/>
          </a:stretch>
        </p:blipFill>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01396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7B8F16A-27C6-4D5A-A100-20007BC7A56B}"/>
              </a:ext>
            </a:extLst>
          </p:cNvPr>
          <p:cNvSpPr>
            <a:spLocks noGrp="1"/>
          </p:cNvSpPr>
          <p:nvPr>
            <p:ph type="title"/>
          </p:nvPr>
        </p:nvSpPr>
        <p:spPr/>
        <p:txBody>
          <a:bodyPr/>
          <a:lstStyle/>
          <a:p>
            <a:r>
              <a:rPr lang="en-US" dirty="0"/>
              <a:t>Evolution of Technology Infrastructure</a:t>
            </a:r>
          </a:p>
        </p:txBody>
      </p:sp>
      <p:sp>
        <p:nvSpPr>
          <p:cNvPr id="4" name="Ellipse 98">
            <a:extLst>
              <a:ext uri="{FF2B5EF4-FFF2-40B4-BE49-F238E27FC236}">
                <a16:creationId xmlns="" xmlns:a16="http://schemas.microsoft.com/office/drawing/2014/main" id="{C68B7FC7-B654-421A-9D9E-F498341422A3}"/>
              </a:ext>
            </a:extLst>
          </p:cNvPr>
          <p:cNvSpPr/>
          <p:nvPr/>
        </p:nvSpPr>
        <p:spPr bwMode="auto">
          <a:xfrm>
            <a:off x="1178703" y="2919518"/>
            <a:ext cx="1852644" cy="324205"/>
          </a:xfrm>
          <a:prstGeom prst="ellipse">
            <a:avLst/>
          </a:prstGeom>
          <a:gradFill flip="none" rotWithShape="1">
            <a:gsLst>
              <a:gs pos="100000">
                <a:srgbClr val="FFFFFF">
                  <a:alpha val="0"/>
                </a:srgbClr>
              </a:gs>
              <a:gs pos="0">
                <a:srgbClr val="E6E6E6">
                  <a:lumMod val="10000"/>
                  <a:alpha val="76000"/>
                </a:srgbClr>
              </a:gs>
            </a:gsLst>
            <a:path path="shape">
              <a:fillToRect l="50000" t="50000" r="50000" b="50000"/>
            </a:path>
            <a:tileRect/>
          </a:gradFill>
          <a:ln w="9525" cap="flat" cmpd="sng" algn="ctr">
            <a:noFill/>
            <a:prstDash val="solid"/>
          </a:ln>
          <a:effectLst/>
        </p:spPr>
        <p:txBody>
          <a:bodyPr anchor="ctr"/>
          <a:lstStyle/>
          <a:p>
            <a:pPr algn="ctr" defTabSz="457200">
              <a:defRPr/>
            </a:pPr>
            <a:endParaRPr lang="en-US">
              <a:solidFill>
                <a:srgbClr val="FFFFFF"/>
              </a:solidFill>
              <a:latin typeface="Calibri" pitchFamily="-109" charset="0"/>
            </a:endParaRPr>
          </a:p>
        </p:txBody>
      </p:sp>
      <p:sp>
        <p:nvSpPr>
          <p:cNvPr id="5" name="Ellipse 98">
            <a:extLst>
              <a:ext uri="{FF2B5EF4-FFF2-40B4-BE49-F238E27FC236}">
                <a16:creationId xmlns="" xmlns:a16="http://schemas.microsoft.com/office/drawing/2014/main" id="{ED4989E2-B624-44C7-8952-13DC2CE514FE}"/>
              </a:ext>
            </a:extLst>
          </p:cNvPr>
          <p:cNvSpPr/>
          <p:nvPr/>
        </p:nvSpPr>
        <p:spPr bwMode="auto">
          <a:xfrm>
            <a:off x="2883795" y="3709428"/>
            <a:ext cx="2129546" cy="372662"/>
          </a:xfrm>
          <a:prstGeom prst="ellipse">
            <a:avLst/>
          </a:prstGeom>
          <a:gradFill flip="none" rotWithShape="1">
            <a:gsLst>
              <a:gs pos="100000">
                <a:srgbClr val="FFFFFF">
                  <a:alpha val="0"/>
                </a:srgbClr>
              </a:gs>
              <a:gs pos="0">
                <a:srgbClr val="E6E6E6">
                  <a:lumMod val="10000"/>
                  <a:alpha val="76000"/>
                </a:srgbClr>
              </a:gs>
            </a:gsLst>
            <a:path path="shape">
              <a:fillToRect l="50000" t="50000" r="50000" b="50000"/>
            </a:path>
            <a:tileRect/>
          </a:gradFill>
          <a:ln w="9525" cap="flat" cmpd="sng" algn="ctr">
            <a:noFill/>
            <a:prstDash val="solid"/>
          </a:ln>
          <a:effectLst/>
        </p:spPr>
        <p:txBody>
          <a:bodyPr anchor="ctr"/>
          <a:lstStyle/>
          <a:p>
            <a:pPr algn="ctr" defTabSz="457200">
              <a:defRPr/>
            </a:pPr>
            <a:endParaRPr lang="en-US">
              <a:solidFill>
                <a:srgbClr val="FFFFFF"/>
              </a:solidFill>
              <a:latin typeface="Calibri" pitchFamily="-109" charset="0"/>
            </a:endParaRPr>
          </a:p>
        </p:txBody>
      </p:sp>
      <p:sp>
        <p:nvSpPr>
          <p:cNvPr id="6" name="Ellipse 98">
            <a:extLst>
              <a:ext uri="{FF2B5EF4-FFF2-40B4-BE49-F238E27FC236}">
                <a16:creationId xmlns="" xmlns:a16="http://schemas.microsoft.com/office/drawing/2014/main" id="{E91C641A-1654-494D-9D07-4430B62B5DB7}"/>
              </a:ext>
            </a:extLst>
          </p:cNvPr>
          <p:cNvSpPr/>
          <p:nvPr/>
        </p:nvSpPr>
        <p:spPr bwMode="auto">
          <a:xfrm>
            <a:off x="5067300" y="4636463"/>
            <a:ext cx="2679700" cy="468937"/>
          </a:xfrm>
          <a:prstGeom prst="ellipse">
            <a:avLst/>
          </a:prstGeom>
          <a:gradFill flip="none" rotWithShape="1">
            <a:gsLst>
              <a:gs pos="100000">
                <a:srgbClr val="FFFFFF">
                  <a:alpha val="0"/>
                </a:srgbClr>
              </a:gs>
              <a:gs pos="0">
                <a:srgbClr val="E6E6E6">
                  <a:lumMod val="10000"/>
                  <a:alpha val="76000"/>
                </a:srgbClr>
              </a:gs>
            </a:gsLst>
            <a:path path="shape">
              <a:fillToRect l="50000" t="50000" r="50000" b="50000"/>
            </a:path>
            <a:tileRect/>
          </a:gradFill>
          <a:ln w="9525" cap="flat" cmpd="sng" algn="ctr">
            <a:noFill/>
            <a:prstDash val="solid"/>
          </a:ln>
          <a:effectLst/>
        </p:spPr>
        <p:txBody>
          <a:bodyPr anchor="ctr"/>
          <a:lstStyle/>
          <a:p>
            <a:pPr algn="ctr" defTabSz="457200">
              <a:defRPr/>
            </a:pPr>
            <a:endParaRPr lang="en-US">
              <a:solidFill>
                <a:srgbClr val="FFFFFF"/>
              </a:solidFill>
              <a:latin typeface="Calibri" pitchFamily="-109" charset="0"/>
            </a:endParaRPr>
          </a:p>
        </p:txBody>
      </p:sp>
      <p:sp>
        <p:nvSpPr>
          <p:cNvPr id="7" name="Rektangel 55">
            <a:extLst>
              <a:ext uri="{FF2B5EF4-FFF2-40B4-BE49-F238E27FC236}">
                <a16:creationId xmlns="" xmlns:a16="http://schemas.microsoft.com/office/drawing/2014/main" id="{39080986-A764-42E7-AA29-53056CCD05FB}"/>
              </a:ext>
            </a:extLst>
          </p:cNvPr>
          <p:cNvSpPr>
            <a:spLocks noChangeArrowheads="1"/>
          </p:cNvSpPr>
          <p:nvPr/>
        </p:nvSpPr>
        <p:spPr bwMode="auto">
          <a:xfrm>
            <a:off x="5503863" y="3431048"/>
            <a:ext cx="1817687"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b="1" noProof="1">
                <a:solidFill>
                  <a:srgbClr val="FFFFFF"/>
                </a:solidFill>
                <a:latin typeface="Calibri" pitchFamily="-109" charset="0"/>
                <a:cs typeface="Arial" charset="0"/>
              </a:rPr>
              <a:t>EXAMPLE TEXT</a:t>
            </a:r>
          </a:p>
          <a:p>
            <a:pPr algn="ctr"/>
            <a:r>
              <a:rPr lang="en-US" sz="1400" noProof="1">
                <a:solidFill>
                  <a:srgbClr val="FFFFFF"/>
                </a:solidFill>
                <a:latin typeface="Calibri" pitchFamily="-109" charset="0"/>
                <a:cs typeface="Arial" charset="0"/>
              </a:rPr>
              <a:t>Go ahead and replace it with your own text.</a:t>
            </a:r>
            <a:endParaRPr lang="da-DK" sz="1400">
              <a:solidFill>
                <a:srgbClr val="FFFFFF"/>
              </a:solidFill>
            </a:endParaRPr>
          </a:p>
        </p:txBody>
      </p:sp>
      <p:grpSp>
        <p:nvGrpSpPr>
          <p:cNvPr id="8" name="Gruppe 91">
            <a:extLst>
              <a:ext uri="{FF2B5EF4-FFF2-40B4-BE49-F238E27FC236}">
                <a16:creationId xmlns="" xmlns:a16="http://schemas.microsoft.com/office/drawing/2014/main" id="{35B45FA2-F3C7-42D6-94DA-9BBF9C07FC73}"/>
              </a:ext>
            </a:extLst>
          </p:cNvPr>
          <p:cNvGrpSpPr>
            <a:grpSpLocks/>
          </p:cNvGrpSpPr>
          <p:nvPr/>
        </p:nvGrpSpPr>
        <p:grpSpPr bwMode="auto">
          <a:xfrm>
            <a:off x="5268913" y="2661110"/>
            <a:ext cx="2262187" cy="2243138"/>
            <a:chOff x="1071835" y="2920232"/>
            <a:chExt cx="1427572" cy="1417702"/>
          </a:xfrm>
        </p:grpSpPr>
        <p:sp>
          <p:nvSpPr>
            <p:cNvPr id="9" name="Ellipse 44">
              <a:extLst>
                <a:ext uri="{FF2B5EF4-FFF2-40B4-BE49-F238E27FC236}">
                  <a16:creationId xmlns="" xmlns:a16="http://schemas.microsoft.com/office/drawing/2014/main" id="{9D974928-B673-461F-8BF9-9E12260CBDD4}"/>
                </a:ext>
              </a:extLst>
            </p:cNvPr>
            <p:cNvSpPr/>
            <p:nvPr/>
          </p:nvSpPr>
          <p:spPr bwMode="auto">
            <a:xfrm rot="21052097">
              <a:off x="1085860" y="2920232"/>
              <a:ext cx="1413547" cy="1413689"/>
            </a:xfrm>
            <a:prstGeom prst="ellipse">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srgbClr val="FFFFFF"/>
                </a:solidFill>
                <a:ea typeface="ＭＳ Ｐゴシック" pitchFamily="-109" charset="-128"/>
              </a:endParaRPr>
            </a:p>
          </p:txBody>
        </p:sp>
        <p:sp>
          <p:nvSpPr>
            <p:cNvPr id="10" name="Ellipse 45">
              <a:extLst>
                <a:ext uri="{FF2B5EF4-FFF2-40B4-BE49-F238E27FC236}">
                  <a16:creationId xmlns="" xmlns:a16="http://schemas.microsoft.com/office/drawing/2014/main" id="{57130F73-976F-45CD-9AF8-B261B774EFFD}"/>
                </a:ext>
              </a:extLst>
            </p:cNvPr>
            <p:cNvSpPr>
              <a:spLocks noChangeArrowheads="1"/>
            </p:cNvSpPr>
            <p:nvPr/>
          </p:nvSpPr>
          <p:spPr bwMode="auto">
            <a:xfrm>
              <a:off x="1286255" y="2949607"/>
              <a:ext cx="1025820" cy="768444"/>
            </a:xfrm>
            <a:prstGeom prst="ellipse">
              <a:avLst/>
            </a:prstGeom>
            <a:gradFill rotWithShape="1">
              <a:gsLst>
                <a:gs pos="0">
                  <a:srgbClr val="FFFCF9">
                    <a:alpha val="76999"/>
                  </a:srgbClr>
                </a:gs>
                <a:gs pos="100000">
                  <a:srgbClr val="FFFFFF">
                    <a:alpha val="0"/>
                  </a:srgbClr>
                </a:gs>
              </a:gsLst>
              <a:lin ang="5400000"/>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lang="en-US">
                <a:solidFill>
                  <a:srgbClr val="FFFFFF"/>
                </a:solidFill>
                <a:latin typeface="Calibri" pitchFamily="-109" charset="0"/>
              </a:endParaRPr>
            </a:p>
          </p:txBody>
        </p:sp>
        <p:sp>
          <p:nvSpPr>
            <p:cNvPr id="11" name="Måne 31">
              <a:extLst>
                <a:ext uri="{FF2B5EF4-FFF2-40B4-BE49-F238E27FC236}">
                  <a16:creationId xmlns="" xmlns:a16="http://schemas.microsoft.com/office/drawing/2014/main" id="{E53EAAF8-427C-45A7-932B-60DB69258063}"/>
                </a:ext>
              </a:extLst>
            </p:cNvPr>
            <p:cNvSpPr/>
            <p:nvPr/>
          </p:nvSpPr>
          <p:spPr bwMode="auto">
            <a:xfrm rot="16552097">
              <a:off x="1446797" y="3340579"/>
              <a:ext cx="622393" cy="1372317"/>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en-US">
                <a:solidFill>
                  <a:srgbClr val="FFFFFF"/>
                </a:solidFill>
                <a:latin typeface="Calibri" pitchFamily="-109" charset="0"/>
              </a:endParaRPr>
            </a:p>
          </p:txBody>
        </p:sp>
      </p:grpSp>
      <p:grpSp>
        <p:nvGrpSpPr>
          <p:cNvPr id="12" name="Gruppe 91">
            <a:extLst>
              <a:ext uri="{FF2B5EF4-FFF2-40B4-BE49-F238E27FC236}">
                <a16:creationId xmlns="" xmlns:a16="http://schemas.microsoft.com/office/drawing/2014/main" id="{27EFDF8B-4B09-490A-8F33-4F28E1BBA7D4}"/>
              </a:ext>
            </a:extLst>
          </p:cNvPr>
          <p:cNvGrpSpPr>
            <a:grpSpLocks/>
          </p:cNvGrpSpPr>
          <p:nvPr/>
        </p:nvGrpSpPr>
        <p:grpSpPr bwMode="auto">
          <a:xfrm>
            <a:off x="3121025" y="2224548"/>
            <a:ext cx="1716088" cy="1685925"/>
            <a:chOff x="1146339" y="3104774"/>
            <a:chExt cx="1438205" cy="1413777"/>
          </a:xfrm>
        </p:grpSpPr>
        <p:sp>
          <p:nvSpPr>
            <p:cNvPr id="13" name="Ellipse 44">
              <a:extLst>
                <a:ext uri="{FF2B5EF4-FFF2-40B4-BE49-F238E27FC236}">
                  <a16:creationId xmlns="" xmlns:a16="http://schemas.microsoft.com/office/drawing/2014/main" id="{50758E96-5612-4CF5-9999-33C464DB2130}"/>
                </a:ext>
              </a:extLst>
            </p:cNvPr>
            <p:cNvSpPr/>
            <p:nvPr/>
          </p:nvSpPr>
          <p:spPr bwMode="auto">
            <a:xfrm rot="21052097">
              <a:off x="1170287" y="3104774"/>
              <a:ext cx="1414257" cy="1413777"/>
            </a:xfrm>
            <a:prstGeom prst="ellipse">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srgbClr val="FFFFFF"/>
                </a:solidFill>
                <a:ea typeface="ＭＳ Ｐゴシック" pitchFamily="-109" charset="-128"/>
              </a:endParaRPr>
            </a:p>
          </p:txBody>
        </p:sp>
        <p:sp>
          <p:nvSpPr>
            <p:cNvPr id="14" name="Ellipse 45">
              <a:extLst>
                <a:ext uri="{FF2B5EF4-FFF2-40B4-BE49-F238E27FC236}">
                  <a16:creationId xmlns="" xmlns:a16="http://schemas.microsoft.com/office/drawing/2014/main" id="{907F8741-5115-4C59-8612-B3C4DF645150}"/>
                </a:ext>
              </a:extLst>
            </p:cNvPr>
            <p:cNvSpPr>
              <a:spLocks noChangeArrowheads="1"/>
            </p:cNvSpPr>
            <p:nvPr/>
          </p:nvSpPr>
          <p:spPr bwMode="auto">
            <a:xfrm>
              <a:off x="1370366" y="3134319"/>
              <a:ext cx="1026909" cy="766809"/>
            </a:xfrm>
            <a:prstGeom prst="ellipse">
              <a:avLst/>
            </a:prstGeom>
            <a:gradFill rotWithShape="1">
              <a:gsLst>
                <a:gs pos="0">
                  <a:srgbClr val="FFFCF9">
                    <a:alpha val="76999"/>
                  </a:srgbClr>
                </a:gs>
                <a:gs pos="100000">
                  <a:srgbClr val="FFFFFF">
                    <a:alpha val="0"/>
                  </a:srgbClr>
                </a:gs>
              </a:gsLst>
              <a:lin ang="5400000"/>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lang="en-US">
                <a:solidFill>
                  <a:srgbClr val="FFFFFF"/>
                </a:solidFill>
                <a:latin typeface="Calibri" pitchFamily="-109" charset="0"/>
              </a:endParaRPr>
            </a:p>
          </p:txBody>
        </p:sp>
        <p:sp>
          <p:nvSpPr>
            <p:cNvPr id="15" name="Måne 76">
              <a:extLst>
                <a:ext uri="{FF2B5EF4-FFF2-40B4-BE49-F238E27FC236}">
                  <a16:creationId xmlns="" xmlns:a16="http://schemas.microsoft.com/office/drawing/2014/main" id="{965F4279-64E5-4DB2-9AC4-FD0070B5A658}"/>
                </a:ext>
              </a:extLst>
            </p:cNvPr>
            <p:cNvSpPr/>
            <p:nvPr/>
          </p:nvSpPr>
          <p:spPr bwMode="auto">
            <a:xfrm rot="16552097">
              <a:off x="1521301" y="3514313"/>
              <a:ext cx="622393" cy="1372317"/>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en-US">
                <a:solidFill>
                  <a:srgbClr val="FFFFFF"/>
                </a:solidFill>
                <a:latin typeface="Calibri" pitchFamily="-109" charset="0"/>
              </a:endParaRPr>
            </a:p>
          </p:txBody>
        </p:sp>
      </p:grpSp>
      <p:sp>
        <p:nvSpPr>
          <p:cNvPr id="16" name="Ellipse 44">
            <a:extLst>
              <a:ext uri="{FF2B5EF4-FFF2-40B4-BE49-F238E27FC236}">
                <a16:creationId xmlns="" xmlns:a16="http://schemas.microsoft.com/office/drawing/2014/main" id="{9225CBA0-5E76-4204-A56F-9D178EC98F21}"/>
              </a:ext>
            </a:extLst>
          </p:cNvPr>
          <p:cNvSpPr/>
          <p:nvPr/>
        </p:nvSpPr>
        <p:spPr bwMode="auto">
          <a:xfrm rot="21052097">
            <a:off x="1408113" y="1781635"/>
            <a:ext cx="1331912" cy="1330325"/>
          </a:xfrm>
          <a:prstGeom prst="ellipse">
            <a:avLst/>
          </a:prstGeom>
          <a:solidFill>
            <a:srgbClr val="0066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srgbClr val="FFFFFF"/>
              </a:solidFill>
              <a:ea typeface="ＭＳ Ｐゴシック" pitchFamily="-109" charset="-128"/>
            </a:endParaRPr>
          </a:p>
        </p:txBody>
      </p:sp>
      <p:sp>
        <p:nvSpPr>
          <p:cNvPr id="17" name="Ellipse 45">
            <a:extLst>
              <a:ext uri="{FF2B5EF4-FFF2-40B4-BE49-F238E27FC236}">
                <a16:creationId xmlns="" xmlns:a16="http://schemas.microsoft.com/office/drawing/2014/main" id="{32DEA3BC-1779-403C-8D27-EBEBBE09700D}"/>
              </a:ext>
            </a:extLst>
          </p:cNvPr>
          <p:cNvSpPr>
            <a:spLocks noChangeArrowheads="1"/>
          </p:cNvSpPr>
          <p:nvPr/>
        </p:nvSpPr>
        <p:spPr bwMode="auto">
          <a:xfrm>
            <a:off x="1595438" y="1810210"/>
            <a:ext cx="968375" cy="720725"/>
          </a:xfrm>
          <a:prstGeom prst="ellipse">
            <a:avLst/>
          </a:prstGeom>
          <a:gradFill rotWithShape="1">
            <a:gsLst>
              <a:gs pos="0">
                <a:srgbClr val="FFFCF9">
                  <a:alpha val="76999"/>
                </a:srgbClr>
              </a:gs>
              <a:gs pos="100000">
                <a:srgbClr val="FFFFFF">
                  <a:alpha val="0"/>
                </a:srgbClr>
              </a:gs>
            </a:gsLst>
            <a:lin ang="5400000"/>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lang="en-US">
              <a:solidFill>
                <a:srgbClr val="FFFFFF"/>
              </a:solidFill>
              <a:latin typeface="Calibri" pitchFamily="-109" charset="0"/>
            </a:endParaRPr>
          </a:p>
        </p:txBody>
      </p:sp>
      <p:sp>
        <p:nvSpPr>
          <p:cNvPr id="18" name="Måne 82">
            <a:extLst>
              <a:ext uri="{FF2B5EF4-FFF2-40B4-BE49-F238E27FC236}">
                <a16:creationId xmlns="" xmlns:a16="http://schemas.microsoft.com/office/drawing/2014/main" id="{15CB034B-20E3-4E5D-8B0E-AC453DB9696C}"/>
              </a:ext>
            </a:extLst>
          </p:cNvPr>
          <p:cNvSpPr/>
          <p:nvPr/>
        </p:nvSpPr>
        <p:spPr bwMode="auto">
          <a:xfrm rot="16552097">
            <a:off x="1748660" y="2171697"/>
            <a:ext cx="585456" cy="1291949"/>
          </a:xfrm>
          <a:prstGeom prst="moon">
            <a:avLst>
              <a:gd name="adj" fmla="val 18952"/>
            </a:avLst>
          </a:prstGeom>
          <a:gradFill flip="none" rotWithShape="1">
            <a:gsLst>
              <a:gs pos="24000">
                <a:sysClr val="windowText" lastClr="000000">
                  <a:alpha val="2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en-US">
              <a:solidFill>
                <a:srgbClr val="FFFFFF"/>
              </a:solidFill>
              <a:latin typeface="Calibri" pitchFamily="-109" charset="0"/>
            </a:endParaRPr>
          </a:p>
        </p:txBody>
      </p:sp>
      <p:sp>
        <p:nvSpPr>
          <p:cNvPr id="19" name="Rektangel 56">
            <a:extLst>
              <a:ext uri="{FF2B5EF4-FFF2-40B4-BE49-F238E27FC236}">
                <a16:creationId xmlns="" xmlns:a16="http://schemas.microsoft.com/office/drawing/2014/main" id="{BE69A26E-4875-4582-9DC3-D5D941D2A410}"/>
              </a:ext>
            </a:extLst>
          </p:cNvPr>
          <p:cNvSpPr>
            <a:spLocks noChangeArrowheads="1"/>
          </p:cNvSpPr>
          <p:nvPr/>
        </p:nvSpPr>
        <p:spPr bwMode="auto">
          <a:xfrm>
            <a:off x="3200400" y="2556335"/>
            <a:ext cx="1604963"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3600" b="1" noProof="1">
                <a:solidFill>
                  <a:schemeClr val="bg1"/>
                </a:solidFill>
                <a:latin typeface="Calibri" pitchFamily="-109" charset="0"/>
                <a:cs typeface="Arial" charset="0"/>
              </a:rPr>
              <a:t>2.0</a:t>
            </a:r>
          </a:p>
          <a:p>
            <a:pPr algn="ctr"/>
            <a:r>
              <a:rPr lang="en-US" sz="1300" b="1" noProof="1">
                <a:solidFill>
                  <a:schemeClr val="bg1"/>
                </a:solidFill>
                <a:latin typeface="Calibri" pitchFamily="-109" charset="0"/>
                <a:cs typeface="Arial" charset="0"/>
              </a:rPr>
              <a:t>2004 till present</a:t>
            </a:r>
            <a:endParaRPr lang="da-DK" sz="1300" dirty="0">
              <a:solidFill>
                <a:schemeClr val="bg1"/>
              </a:solidFill>
            </a:endParaRPr>
          </a:p>
        </p:txBody>
      </p:sp>
      <p:sp>
        <p:nvSpPr>
          <p:cNvPr id="20" name="Rektangel 57">
            <a:extLst>
              <a:ext uri="{FF2B5EF4-FFF2-40B4-BE49-F238E27FC236}">
                <a16:creationId xmlns="" xmlns:a16="http://schemas.microsoft.com/office/drawing/2014/main" id="{9832AE65-E7AF-4BB5-9075-2A29FA2FCB47}"/>
              </a:ext>
            </a:extLst>
          </p:cNvPr>
          <p:cNvSpPr>
            <a:spLocks noChangeArrowheads="1"/>
          </p:cNvSpPr>
          <p:nvPr/>
        </p:nvSpPr>
        <p:spPr bwMode="auto">
          <a:xfrm>
            <a:off x="1471613" y="1970548"/>
            <a:ext cx="1246187"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3200" b="1" noProof="1">
                <a:solidFill>
                  <a:srgbClr val="FFFFFF"/>
                </a:solidFill>
                <a:latin typeface="Calibri" pitchFamily="-109" charset="0"/>
                <a:cs typeface="Arial" charset="0"/>
              </a:rPr>
              <a:t>1.0</a:t>
            </a:r>
          </a:p>
          <a:p>
            <a:pPr algn="ctr"/>
            <a:r>
              <a:rPr lang="en-US" sz="1100" b="1" noProof="1">
                <a:solidFill>
                  <a:srgbClr val="FFFFFF"/>
                </a:solidFill>
                <a:latin typeface="Calibri" pitchFamily="-109" charset="0"/>
                <a:cs typeface="Arial" charset="0"/>
              </a:rPr>
              <a:t>1990s to 2000s</a:t>
            </a:r>
            <a:endParaRPr lang="da-DK" sz="1100" dirty="0">
              <a:solidFill>
                <a:srgbClr val="FFFFFF"/>
              </a:solidFill>
            </a:endParaRPr>
          </a:p>
        </p:txBody>
      </p:sp>
      <p:sp>
        <p:nvSpPr>
          <p:cNvPr id="21" name="Rektangel 76">
            <a:extLst>
              <a:ext uri="{FF2B5EF4-FFF2-40B4-BE49-F238E27FC236}">
                <a16:creationId xmlns="" xmlns:a16="http://schemas.microsoft.com/office/drawing/2014/main" id="{390A92A9-9E7D-43EC-B492-65C34F13271A}"/>
              </a:ext>
            </a:extLst>
          </p:cNvPr>
          <p:cNvSpPr>
            <a:spLocks noChangeArrowheads="1"/>
          </p:cNvSpPr>
          <p:nvPr/>
        </p:nvSpPr>
        <p:spPr bwMode="auto">
          <a:xfrm>
            <a:off x="5346700" y="3218323"/>
            <a:ext cx="22129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Aft>
                <a:spcPts val="600"/>
              </a:spcAft>
            </a:pPr>
            <a:r>
              <a:rPr lang="en-US" sz="4000" b="1" noProof="1">
                <a:solidFill>
                  <a:srgbClr val="FFFFFF"/>
                </a:solidFill>
                <a:latin typeface="Calibri" pitchFamily="-109" charset="0"/>
                <a:cs typeface="Arial" charset="0"/>
              </a:rPr>
              <a:t>3.0</a:t>
            </a:r>
          </a:p>
          <a:p>
            <a:pPr algn="ctr">
              <a:spcAft>
                <a:spcPts val="600"/>
              </a:spcAft>
            </a:pPr>
            <a:r>
              <a:rPr lang="en-US" sz="1500" b="1" noProof="1">
                <a:solidFill>
                  <a:srgbClr val="FFFFFF"/>
                </a:solidFill>
                <a:latin typeface="Calibri" pitchFamily="-109" charset="0"/>
                <a:cs typeface="Arial" charset="0"/>
              </a:rPr>
              <a:t>2015 onwards</a:t>
            </a:r>
          </a:p>
        </p:txBody>
      </p:sp>
      <p:sp>
        <p:nvSpPr>
          <p:cNvPr id="22" name="AutoShape 16">
            <a:extLst>
              <a:ext uri="{FF2B5EF4-FFF2-40B4-BE49-F238E27FC236}">
                <a16:creationId xmlns="" xmlns:a16="http://schemas.microsoft.com/office/drawing/2014/main" id="{A8917CFB-6EAE-4112-B47D-891668BA1A74}"/>
              </a:ext>
            </a:extLst>
          </p:cNvPr>
          <p:cNvSpPr>
            <a:spLocks noChangeArrowheads="1"/>
          </p:cNvSpPr>
          <p:nvPr/>
        </p:nvSpPr>
        <p:spPr bwMode="auto">
          <a:xfrm rot="6116244" flipH="1" flipV="1">
            <a:off x="3207475" y="649381"/>
            <a:ext cx="597485" cy="1981704"/>
          </a:xfrm>
          <a:prstGeom prst="curvedLeftArrow">
            <a:avLst>
              <a:gd name="adj1" fmla="val 82614"/>
              <a:gd name="adj2" fmla="val 165229"/>
              <a:gd name="adj3" fmla="val 33333"/>
            </a:avLst>
          </a:prstGeom>
          <a:solidFill>
            <a:schemeClr val="bg1">
              <a:lumMod val="85000"/>
            </a:schemeClr>
          </a:solidFill>
          <a:ln w="9525">
            <a:noFill/>
            <a:miter lim="800000"/>
            <a:headEnd/>
            <a:tailEnd/>
          </a:ln>
          <a:effectLst/>
        </p:spPr>
        <p:txBody>
          <a:bodyPr wrap="none" anchor="ctr"/>
          <a:lstStyle/>
          <a:p>
            <a:endParaRPr lang="en-US">
              <a:solidFill>
                <a:schemeClr val="bg1"/>
              </a:solidFill>
              <a:effectLst>
                <a:outerShdw blurRad="38100" dist="38100" dir="2700000" algn="tl">
                  <a:srgbClr val="000000">
                    <a:alpha val="43137"/>
                  </a:srgbClr>
                </a:outerShdw>
              </a:effectLst>
            </a:endParaRPr>
          </a:p>
        </p:txBody>
      </p:sp>
      <p:sp>
        <p:nvSpPr>
          <p:cNvPr id="23" name="AutoShape 16">
            <a:extLst>
              <a:ext uri="{FF2B5EF4-FFF2-40B4-BE49-F238E27FC236}">
                <a16:creationId xmlns="" xmlns:a16="http://schemas.microsoft.com/office/drawing/2014/main" id="{550C1A06-580B-4D82-8FA3-805C6A21FF11}"/>
              </a:ext>
            </a:extLst>
          </p:cNvPr>
          <p:cNvSpPr>
            <a:spLocks noChangeArrowheads="1"/>
          </p:cNvSpPr>
          <p:nvPr/>
        </p:nvSpPr>
        <p:spPr bwMode="auto">
          <a:xfrm rot="6105438" flipH="1" flipV="1">
            <a:off x="5528320" y="1108105"/>
            <a:ext cx="597485" cy="1981704"/>
          </a:xfrm>
          <a:prstGeom prst="curvedLeftArrow">
            <a:avLst>
              <a:gd name="adj1" fmla="val 82614"/>
              <a:gd name="adj2" fmla="val 165229"/>
              <a:gd name="adj3" fmla="val 33333"/>
            </a:avLst>
          </a:prstGeom>
          <a:solidFill>
            <a:schemeClr val="bg1">
              <a:lumMod val="85000"/>
            </a:schemeClr>
          </a:solidFill>
          <a:ln w="9525">
            <a:noFill/>
            <a:miter lim="800000"/>
            <a:headEnd/>
            <a:tailEnd/>
          </a:ln>
          <a:effectLst/>
        </p:spPr>
        <p:txBody>
          <a:bodyPr wrap="none" anchor="ctr"/>
          <a:lstStyle/>
          <a:p>
            <a:endParaRPr lang="en-US">
              <a:solidFill>
                <a:schemeClr val="bg1"/>
              </a:solidFill>
              <a:effectLst>
                <a:outerShdw blurRad="38100" dist="38100" dir="2700000" algn="tl">
                  <a:srgbClr val="000000">
                    <a:alpha val="43137"/>
                  </a:srgbClr>
                </a:outerShdw>
              </a:effectLst>
            </a:endParaRPr>
          </a:p>
        </p:txBody>
      </p:sp>
      <p:grpSp>
        <p:nvGrpSpPr>
          <p:cNvPr id="24" name="Group 34">
            <a:extLst>
              <a:ext uri="{FF2B5EF4-FFF2-40B4-BE49-F238E27FC236}">
                <a16:creationId xmlns="" xmlns:a16="http://schemas.microsoft.com/office/drawing/2014/main" id="{D3862B8E-B6AD-4DF8-85CE-C34FE12B6037}"/>
              </a:ext>
            </a:extLst>
          </p:cNvPr>
          <p:cNvGrpSpPr>
            <a:grpSpLocks/>
          </p:cNvGrpSpPr>
          <p:nvPr/>
        </p:nvGrpSpPr>
        <p:grpSpPr bwMode="auto">
          <a:xfrm>
            <a:off x="292141" y="3411194"/>
            <a:ext cx="417513" cy="338554"/>
            <a:chOff x="797365" y="5524501"/>
            <a:chExt cx="417071" cy="338336"/>
          </a:xfrm>
        </p:grpSpPr>
        <p:sp>
          <p:nvSpPr>
            <p:cNvPr id="25" name="Oval 24">
              <a:extLst>
                <a:ext uri="{FF2B5EF4-FFF2-40B4-BE49-F238E27FC236}">
                  <a16:creationId xmlns="" xmlns:a16="http://schemas.microsoft.com/office/drawing/2014/main" id="{80D0AE26-FBD7-4421-93CE-A81FE1FFA5C7}"/>
                </a:ext>
              </a:extLst>
            </p:cNvPr>
            <p:cNvSpPr/>
            <p:nvPr/>
          </p:nvSpPr>
          <p:spPr bwMode="auto">
            <a:xfrm>
              <a:off x="808466" y="5575268"/>
              <a:ext cx="250559" cy="250664"/>
            </a:xfrm>
            <a:prstGeom prst="ellipse">
              <a:avLst/>
            </a:prstGeom>
            <a:noFill/>
            <a:ln>
              <a:solidFill>
                <a:schemeClr val="tx2">
                  <a:lumMod val="2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nb-NO" sz="2000">
                <a:solidFill>
                  <a:srgbClr val="FFFFFF"/>
                </a:solidFill>
                <a:ea typeface="ＭＳ Ｐゴシック" pitchFamily="-109" charset="-128"/>
              </a:endParaRPr>
            </a:p>
          </p:txBody>
        </p:sp>
        <p:sp>
          <p:nvSpPr>
            <p:cNvPr id="26" name="TextBox 32">
              <a:extLst>
                <a:ext uri="{FF2B5EF4-FFF2-40B4-BE49-F238E27FC236}">
                  <a16:creationId xmlns="" xmlns:a16="http://schemas.microsoft.com/office/drawing/2014/main" id="{59A451C2-07AB-41AB-8F31-094205A083BA}"/>
                </a:ext>
              </a:extLst>
            </p:cNvPr>
            <p:cNvSpPr txBox="1">
              <a:spLocks noChangeArrowheads="1"/>
            </p:cNvSpPr>
            <p:nvPr/>
          </p:nvSpPr>
          <p:spPr bwMode="auto">
            <a:xfrm>
              <a:off x="797365" y="5524501"/>
              <a:ext cx="417071" cy="338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Arial" charset="0"/>
                  <a:ea typeface="ＭＳ Ｐゴシック" pitchFamily="-109" charset="-128"/>
                </a:defRPr>
              </a:lvl1pPr>
              <a:lvl2pPr marL="742950" indent="-285750" defTabSz="457200" eaLnBrk="0" hangingPunct="0">
                <a:defRPr sz="2400">
                  <a:solidFill>
                    <a:schemeClr val="tx1"/>
                  </a:solidFill>
                  <a:latin typeface="Arial" charset="0"/>
                  <a:ea typeface="ＭＳ Ｐゴシック" pitchFamily="-109" charset="-128"/>
                </a:defRPr>
              </a:lvl2pPr>
              <a:lvl3pPr marL="1143000" indent="-228600" defTabSz="457200" eaLnBrk="0" hangingPunct="0">
                <a:defRPr sz="2400">
                  <a:solidFill>
                    <a:schemeClr val="tx1"/>
                  </a:solidFill>
                  <a:latin typeface="Arial" charset="0"/>
                  <a:ea typeface="ＭＳ Ｐゴシック" pitchFamily="-109" charset="-128"/>
                </a:defRPr>
              </a:lvl3pPr>
              <a:lvl4pPr marL="1600200" indent="-228600" defTabSz="457200" eaLnBrk="0" hangingPunct="0">
                <a:defRPr sz="2400">
                  <a:solidFill>
                    <a:schemeClr val="tx1"/>
                  </a:solidFill>
                  <a:latin typeface="Arial" charset="0"/>
                  <a:ea typeface="ＭＳ Ｐゴシック" pitchFamily="-109" charset="-128"/>
                </a:defRPr>
              </a:lvl4pPr>
              <a:lvl5pPr marL="2057400" indent="-228600" defTabSz="457200" eaLnBrk="0" hangingPunct="0">
                <a:defRPr sz="2400">
                  <a:solidFill>
                    <a:schemeClr val="tx1"/>
                  </a:solidFill>
                  <a:latin typeface="Arial" charset="0"/>
                  <a:ea typeface="ＭＳ Ｐゴシック" pitchFamily="-109"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pitchFamily="-109"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pitchFamily="-109"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pitchFamily="-109"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pitchFamily="-109" charset="-128"/>
                </a:defRPr>
              </a:lvl9pPr>
            </a:lstStyle>
            <a:p>
              <a:pPr eaLnBrk="1" hangingPunct="1"/>
              <a:r>
                <a:rPr lang="nb-NO" sz="1600" b="1">
                  <a:solidFill>
                    <a:srgbClr val="353637"/>
                  </a:solidFill>
                  <a:latin typeface="Calibri" pitchFamily="-109" charset="0"/>
                </a:rPr>
                <a:t>1</a:t>
              </a:r>
            </a:p>
          </p:txBody>
        </p:sp>
      </p:grpSp>
      <p:sp>
        <p:nvSpPr>
          <p:cNvPr id="27" name="Rektangel 76">
            <a:extLst>
              <a:ext uri="{FF2B5EF4-FFF2-40B4-BE49-F238E27FC236}">
                <a16:creationId xmlns="" xmlns:a16="http://schemas.microsoft.com/office/drawing/2014/main" id="{D038E217-083A-4F1E-8111-B22AE430EC37}"/>
              </a:ext>
            </a:extLst>
          </p:cNvPr>
          <p:cNvSpPr>
            <a:spLocks noChangeArrowheads="1"/>
          </p:cNvSpPr>
          <p:nvPr/>
        </p:nvSpPr>
        <p:spPr bwMode="auto">
          <a:xfrm>
            <a:off x="571879" y="3373088"/>
            <a:ext cx="2245975" cy="215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400" b="1" noProof="1">
                <a:solidFill>
                  <a:srgbClr val="262626"/>
                </a:solidFill>
                <a:latin typeface="Calibri" pitchFamily="-109" charset="0"/>
                <a:cs typeface="Arial" charset="0"/>
              </a:rPr>
              <a:t>Infrastructure 1.0</a:t>
            </a:r>
          </a:p>
          <a:p>
            <a:r>
              <a:rPr lang="en-US" sz="1200" noProof="1">
                <a:solidFill>
                  <a:srgbClr val="262626"/>
                </a:solidFill>
                <a:latin typeface="Calibri" pitchFamily="-109" charset="0"/>
                <a:cs typeface="Arial" charset="0"/>
              </a:rPr>
              <a:t>The commercial internet that came of age in the late ’90s and early ’00s owes its existence:</a:t>
            </a:r>
          </a:p>
          <a:p>
            <a:endParaRPr lang="en-US" sz="1200" b="1" noProof="1">
              <a:solidFill>
                <a:srgbClr val="262626"/>
              </a:solidFill>
              <a:latin typeface="Calibri" pitchFamily="-109" charset="0"/>
              <a:cs typeface="Arial" charset="0"/>
            </a:endParaRPr>
          </a:p>
          <a:p>
            <a:pPr marL="171450" indent="-171450">
              <a:buFont typeface="Arial" panose="020B0604020202020204" pitchFamily="34" charset="0"/>
              <a:buChar char="•"/>
            </a:pPr>
            <a:r>
              <a:rPr lang="en-US" sz="1200" b="1" noProof="1">
                <a:solidFill>
                  <a:srgbClr val="262626"/>
                </a:solidFill>
                <a:latin typeface="Calibri" pitchFamily="-109" charset="0"/>
                <a:cs typeface="Arial" charset="0"/>
              </a:rPr>
              <a:t>x86 Computing (Intel),</a:t>
            </a:r>
          </a:p>
          <a:p>
            <a:pPr marL="171450" indent="-171450">
              <a:buFont typeface="Arial" panose="020B0604020202020204" pitchFamily="34" charset="0"/>
              <a:buChar char="•"/>
            </a:pPr>
            <a:r>
              <a:rPr lang="en-US" sz="1200" b="1" noProof="1">
                <a:solidFill>
                  <a:srgbClr val="262626"/>
                </a:solidFill>
                <a:latin typeface="Calibri" pitchFamily="-109" charset="0"/>
                <a:cs typeface="Arial" charset="0"/>
              </a:rPr>
              <a:t>Standardized OS (Microsoft)</a:t>
            </a:r>
          </a:p>
          <a:p>
            <a:pPr marL="171450" indent="-171450">
              <a:buFont typeface="Arial" panose="020B0604020202020204" pitchFamily="34" charset="0"/>
              <a:buChar char="•"/>
            </a:pPr>
            <a:r>
              <a:rPr lang="en-US" sz="1200" b="1" noProof="1">
                <a:solidFill>
                  <a:srgbClr val="262626"/>
                </a:solidFill>
                <a:latin typeface="Calibri" pitchFamily="-109" charset="0"/>
                <a:cs typeface="Arial" charset="0"/>
              </a:rPr>
              <a:t>Relational databases (Oracle), </a:t>
            </a:r>
          </a:p>
          <a:p>
            <a:pPr marL="171450" indent="-171450">
              <a:buFont typeface="Arial" panose="020B0604020202020204" pitchFamily="34" charset="0"/>
              <a:buChar char="•"/>
            </a:pPr>
            <a:r>
              <a:rPr lang="en-US" sz="1200" b="1" noProof="1">
                <a:solidFill>
                  <a:srgbClr val="262626"/>
                </a:solidFill>
                <a:latin typeface="Calibri" pitchFamily="-109" charset="0"/>
                <a:cs typeface="Arial" charset="0"/>
              </a:rPr>
              <a:t>Ethernet networking (Cisco),</a:t>
            </a:r>
          </a:p>
          <a:p>
            <a:pPr marL="171450" indent="-171450">
              <a:buFont typeface="Arial" panose="020B0604020202020204" pitchFamily="34" charset="0"/>
              <a:buChar char="•"/>
            </a:pPr>
            <a:r>
              <a:rPr lang="en-US" sz="1200" b="1" noProof="1">
                <a:solidFill>
                  <a:srgbClr val="262626"/>
                </a:solidFill>
                <a:latin typeface="Calibri" pitchFamily="-109" charset="0"/>
                <a:cs typeface="Arial" charset="0"/>
              </a:rPr>
              <a:t>networked data storage (EMC).</a:t>
            </a:r>
            <a:endParaRPr lang="da-DK" sz="2000" b="1" dirty="0">
              <a:solidFill>
                <a:srgbClr val="1E1C11"/>
              </a:solidFill>
            </a:endParaRPr>
          </a:p>
        </p:txBody>
      </p:sp>
      <p:sp>
        <p:nvSpPr>
          <p:cNvPr id="28" name="Rektangel 76">
            <a:extLst>
              <a:ext uri="{FF2B5EF4-FFF2-40B4-BE49-F238E27FC236}">
                <a16:creationId xmlns="" xmlns:a16="http://schemas.microsoft.com/office/drawing/2014/main" id="{C66CF8D4-013A-4651-B2C1-CA697920A800}"/>
              </a:ext>
            </a:extLst>
          </p:cNvPr>
          <p:cNvSpPr>
            <a:spLocks noChangeArrowheads="1"/>
          </p:cNvSpPr>
          <p:nvPr/>
        </p:nvSpPr>
        <p:spPr bwMode="auto">
          <a:xfrm>
            <a:off x="3172684" y="4065345"/>
            <a:ext cx="2209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b="1" noProof="1">
                <a:solidFill>
                  <a:srgbClr val="262626"/>
                </a:solidFill>
                <a:latin typeface="Calibri" pitchFamily="-109" charset="0"/>
                <a:cs typeface="Arial" charset="0"/>
              </a:rPr>
              <a:t>Infrastructure 2.0</a:t>
            </a:r>
          </a:p>
          <a:p>
            <a:r>
              <a:rPr lang="en-US" sz="1200" noProof="1">
                <a:solidFill>
                  <a:srgbClr val="262626"/>
                </a:solidFill>
                <a:latin typeface="Calibri" pitchFamily="-109" charset="0"/>
                <a:cs typeface="Arial" charset="0"/>
              </a:rPr>
              <a:t>the Googles, Facebooks, and Amazons of the world defined a new class of infrastructure that was scale-out, programmable, (often) open source, and commodity. This category of technologies — </a:t>
            </a:r>
            <a:r>
              <a:rPr lang="en-US" sz="1200" b="1" noProof="1">
                <a:solidFill>
                  <a:srgbClr val="262626"/>
                </a:solidFill>
                <a:latin typeface="Calibri" pitchFamily="-109" charset="0"/>
                <a:cs typeface="Arial" charset="0"/>
              </a:rPr>
              <a:t>Linux, KVM, Xen, Docker, Kubernetes, Mesos, MySQL, MongoDB, Kafka, Cassandra, Hadoop, Spark</a:t>
            </a:r>
            <a:r>
              <a:rPr lang="en-US" sz="1200" noProof="1">
                <a:solidFill>
                  <a:srgbClr val="262626"/>
                </a:solidFill>
                <a:latin typeface="Calibri" pitchFamily="-109" charset="0"/>
                <a:cs typeface="Arial" charset="0"/>
              </a:rPr>
              <a:t>, and many others — defined the cloud era.</a:t>
            </a:r>
            <a:endParaRPr lang="da-DK" sz="2000" dirty="0">
              <a:solidFill>
                <a:srgbClr val="1E1C11"/>
              </a:solidFill>
            </a:endParaRPr>
          </a:p>
        </p:txBody>
      </p:sp>
      <p:sp>
        <p:nvSpPr>
          <p:cNvPr id="29" name="Rektangel 76">
            <a:extLst>
              <a:ext uri="{FF2B5EF4-FFF2-40B4-BE49-F238E27FC236}">
                <a16:creationId xmlns="" xmlns:a16="http://schemas.microsoft.com/office/drawing/2014/main" id="{2D9CD4CC-B74B-4C2A-96EA-EB42080D53C7}"/>
              </a:ext>
            </a:extLst>
          </p:cNvPr>
          <p:cNvSpPr>
            <a:spLocks noChangeArrowheads="1"/>
          </p:cNvSpPr>
          <p:nvPr/>
        </p:nvSpPr>
        <p:spPr bwMode="auto">
          <a:xfrm>
            <a:off x="5834407" y="5376820"/>
            <a:ext cx="2209800"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b="1" noProof="1">
                <a:solidFill>
                  <a:srgbClr val="262626"/>
                </a:solidFill>
                <a:latin typeface="Calibri" pitchFamily="-109" charset="0"/>
                <a:cs typeface="Arial" charset="0"/>
              </a:rPr>
              <a:t>Infrastructure 3.0</a:t>
            </a:r>
          </a:p>
          <a:p>
            <a:r>
              <a:rPr lang="en-US" sz="1200" noProof="1">
                <a:solidFill>
                  <a:srgbClr val="262626"/>
                </a:solidFill>
                <a:latin typeface="Calibri" pitchFamily="-109" charset="0"/>
                <a:cs typeface="Arial" charset="0"/>
              </a:rPr>
              <a:t>Go ahead and replace it with your own text. This is an example text. Go ahead and replace it with your own text</a:t>
            </a:r>
            <a:endParaRPr lang="da-DK" sz="1200" dirty="0">
              <a:solidFill>
                <a:srgbClr val="262626"/>
              </a:solidFill>
            </a:endParaRPr>
          </a:p>
          <a:p>
            <a:endParaRPr lang="da-DK" sz="2000" dirty="0">
              <a:solidFill>
                <a:srgbClr val="1E1C11"/>
              </a:solidFill>
            </a:endParaRPr>
          </a:p>
        </p:txBody>
      </p:sp>
      <p:grpSp>
        <p:nvGrpSpPr>
          <p:cNvPr id="30" name="Group 34">
            <a:extLst>
              <a:ext uri="{FF2B5EF4-FFF2-40B4-BE49-F238E27FC236}">
                <a16:creationId xmlns="" xmlns:a16="http://schemas.microsoft.com/office/drawing/2014/main" id="{EBB4182B-8213-4DAF-AF94-358A488D4AB4}"/>
              </a:ext>
            </a:extLst>
          </p:cNvPr>
          <p:cNvGrpSpPr>
            <a:grpSpLocks/>
          </p:cNvGrpSpPr>
          <p:nvPr/>
        </p:nvGrpSpPr>
        <p:grpSpPr bwMode="auto">
          <a:xfrm>
            <a:off x="2863121" y="4412070"/>
            <a:ext cx="417513" cy="338554"/>
            <a:chOff x="797365" y="5524504"/>
            <a:chExt cx="417071" cy="338336"/>
          </a:xfrm>
        </p:grpSpPr>
        <p:sp>
          <p:nvSpPr>
            <p:cNvPr id="31" name="Oval 30">
              <a:extLst>
                <a:ext uri="{FF2B5EF4-FFF2-40B4-BE49-F238E27FC236}">
                  <a16:creationId xmlns="" xmlns:a16="http://schemas.microsoft.com/office/drawing/2014/main" id="{25DCB0ED-1AF7-4ED9-BD27-B451A2CBED6C}"/>
                </a:ext>
              </a:extLst>
            </p:cNvPr>
            <p:cNvSpPr/>
            <p:nvPr/>
          </p:nvSpPr>
          <p:spPr bwMode="auto">
            <a:xfrm>
              <a:off x="808466" y="5575268"/>
              <a:ext cx="250559" cy="250664"/>
            </a:xfrm>
            <a:prstGeom prst="ellipse">
              <a:avLst/>
            </a:prstGeom>
            <a:noFill/>
            <a:ln>
              <a:solidFill>
                <a:schemeClr val="tx2">
                  <a:lumMod val="2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nb-NO" sz="2000">
                <a:solidFill>
                  <a:srgbClr val="FFFFFF"/>
                </a:solidFill>
                <a:ea typeface="ＭＳ Ｐゴシック" pitchFamily="-109" charset="-128"/>
              </a:endParaRPr>
            </a:p>
          </p:txBody>
        </p:sp>
        <p:sp>
          <p:nvSpPr>
            <p:cNvPr id="32" name="TextBox 32">
              <a:extLst>
                <a:ext uri="{FF2B5EF4-FFF2-40B4-BE49-F238E27FC236}">
                  <a16:creationId xmlns="" xmlns:a16="http://schemas.microsoft.com/office/drawing/2014/main" id="{BC4C8C22-EF73-495D-B1E1-802C6E91D25D}"/>
                </a:ext>
              </a:extLst>
            </p:cNvPr>
            <p:cNvSpPr txBox="1">
              <a:spLocks noChangeArrowheads="1"/>
            </p:cNvSpPr>
            <p:nvPr/>
          </p:nvSpPr>
          <p:spPr bwMode="auto">
            <a:xfrm>
              <a:off x="797365" y="5524504"/>
              <a:ext cx="417071" cy="338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Arial" charset="0"/>
                  <a:ea typeface="ＭＳ Ｐゴシック" pitchFamily="-109" charset="-128"/>
                </a:defRPr>
              </a:lvl1pPr>
              <a:lvl2pPr marL="742950" indent="-285750" defTabSz="457200" eaLnBrk="0" hangingPunct="0">
                <a:defRPr sz="2400">
                  <a:solidFill>
                    <a:schemeClr val="tx1"/>
                  </a:solidFill>
                  <a:latin typeface="Arial" charset="0"/>
                  <a:ea typeface="ＭＳ Ｐゴシック" pitchFamily="-109" charset="-128"/>
                </a:defRPr>
              </a:lvl2pPr>
              <a:lvl3pPr marL="1143000" indent="-228600" defTabSz="457200" eaLnBrk="0" hangingPunct="0">
                <a:defRPr sz="2400">
                  <a:solidFill>
                    <a:schemeClr val="tx1"/>
                  </a:solidFill>
                  <a:latin typeface="Arial" charset="0"/>
                  <a:ea typeface="ＭＳ Ｐゴシック" pitchFamily="-109" charset="-128"/>
                </a:defRPr>
              </a:lvl3pPr>
              <a:lvl4pPr marL="1600200" indent="-228600" defTabSz="457200" eaLnBrk="0" hangingPunct="0">
                <a:defRPr sz="2400">
                  <a:solidFill>
                    <a:schemeClr val="tx1"/>
                  </a:solidFill>
                  <a:latin typeface="Arial" charset="0"/>
                  <a:ea typeface="ＭＳ Ｐゴシック" pitchFamily="-109" charset="-128"/>
                </a:defRPr>
              </a:lvl4pPr>
              <a:lvl5pPr marL="2057400" indent="-228600" defTabSz="457200" eaLnBrk="0" hangingPunct="0">
                <a:defRPr sz="2400">
                  <a:solidFill>
                    <a:schemeClr val="tx1"/>
                  </a:solidFill>
                  <a:latin typeface="Arial" charset="0"/>
                  <a:ea typeface="ＭＳ Ｐゴシック" pitchFamily="-109"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pitchFamily="-109"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pitchFamily="-109"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pitchFamily="-109"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pitchFamily="-109" charset="-128"/>
                </a:defRPr>
              </a:lvl9pPr>
            </a:lstStyle>
            <a:p>
              <a:pPr eaLnBrk="1" hangingPunct="1"/>
              <a:r>
                <a:rPr lang="nb-NO" sz="1600" b="1" dirty="0">
                  <a:solidFill>
                    <a:srgbClr val="353637"/>
                  </a:solidFill>
                  <a:latin typeface="Calibri" pitchFamily="-109" charset="0"/>
                </a:rPr>
                <a:t>2</a:t>
              </a:r>
            </a:p>
          </p:txBody>
        </p:sp>
      </p:grpSp>
      <p:grpSp>
        <p:nvGrpSpPr>
          <p:cNvPr id="33" name="Group 34">
            <a:extLst>
              <a:ext uri="{FF2B5EF4-FFF2-40B4-BE49-F238E27FC236}">
                <a16:creationId xmlns="" xmlns:a16="http://schemas.microsoft.com/office/drawing/2014/main" id="{B4B383B1-0D58-4C94-817B-CC62E4999F1E}"/>
              </a:ext>
            </a:extLst>
          </p:cNvPr>
          <p:cNvGrpSpPr>
            <a:grpSpLocks/>
          </p:cNvGrpSpPr>
          <p:nvPr/>
        </p:nvGrpSpPr>
        <p:grpSpPr bwMode="auto">
          <a:xfrm>
            <a:off x="5524844" y="5414926"/>
            <a:ext cx="417513" cy="338554"/>
            <a:chOff x="797365" y="5524501"/>
            <a:chExt cx="417071" cy="338336"/>
          </a:xfrm>
        </p:grpSpPr>
        <p:sp>
          <p:nvSpPr>
            <p:cNvPr id="34" name="Oval 33">
              <a:extLst>
                <a:ext uri="{FF2B5EF4-FFF2-40B4-BE49-F238E27FC236}">
                  <a16:creationId xmlns="" xmlns:a16="http://schemas.microsoft.com/office/drawing/2014/main" id="{3B018F3C-24A6-4122-90A1-98B13CC2C4CE}"/>
                </a:ext>
              </a:extLst>
            </p:cNvPr>
            <p:cNvSpPr/>
            <p:nvPr/>
          </p:nvSpPr>
          <p:spPr bwMode="auto">
            <a:xfrm>
              <a:off x="808466" y="5575268"/>
              <a:ext cx="250559" cy="250664"/>
            </a:xfrm>
            <a:prstGeom prst="ellipse">
              <a:avLst/>
            </a:prstGeom>
            <a:noFill/>
            <a:ln>
              <a:solidFill>
                <a:schemeClr val="tx2">
                  <a:lumMod val="2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nb-NO" sz="2000">
                <a:solidFill>
                  <a:srgbClr val="FFFFFF"/>
                </a:solidFill>
                <a:ea typeface="ＭＳ Ｐゴシック" pitchFamily="-109" charset="-128"/>
              </a:endParaRPr>
            </a:p>
          </p:txBody>
        </p:sp>
        <p:sp>
          <p:nvSpPr>
            <p:cNvPr id="35" name="TextBox 32">
              <a:extLst>
                <a:ext uri="{FF2B5EF4-FFF2-40B4-BE49-F238E27FC236}">
                  <a16:creationId xmlns="" xmlns:a16="http://schemas.microsoft.com/office/drawing/2014/main" id="{394C6F93-B83A-4453-9A9E-6AA4C197849D}"/>
                </a:ext>
              </a:extLst>
            </p:cNvPr>
            <p:cNvSpPr txBox="1">
              <a:spLocks noChangeArrowheads="1"/>
            </p:cNvSpPr>
            <p:nvPr/>
          </p:nvSpPr>
          <p:spPr bwMode="auto">
            <a:xfrm>
              <a:off x="797365" y="5524501"/>
              <a:ext cx="417071" cy="338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Arial" charset="0"/>
                  <a:ea typeface="ＭＳ Ｐゴシック" pitchFamily="-109" charset="-128"/>
                </a:defRPr>
              </a:lvl1pPr>
              <a:lvl2pPr marL="742950" indent="-285750" defTabSz="457200" eaLnBrk="0" hangingPunct="0">
                <a:defRPr sz="2400">
                  <a:solidFill>
                    <a:schemeClr val="tx1"/>
                  </a:solidFill>
                  <a:latin typeface="Arial" charset="0"/>
                  <a:ea typeface="ＭＳ Ｐゴシック" pitchFamily="-109" charset="-128"/>
                </a:defRPr>
              </a:lvl2pPr>
              <a:lvl3pPr marL="1143000" indent="-228600" defTabSz="457200" eaLnBrk="0" hangingPunct="0">
                <a:defRPr sz="2400">
                  <a:solidFill>
                    <a:schemeClr val="tx1"/>
                  </a:solidFill>
                  <a:latin typeface="Arial" charset="0"/>
                  <a:ea typeface="ＭＳ Ｐゴシック" pitchFamily="-109" charset="-128"/>
                </a:defRPr>
              </a:lvl3pPr>
              <a:lvl4pPr marL="1600200" indent="-228600" defTabSz="457200" eaLnBrk="0" hangingPunct="0">
                <a:defRPr sz="2400">
                  <a:solidFill>
                    <a:schemeClr val="tx1"/>
                  </a:solidFill>
                  <a:latin typeface="Arial" charset="0"/>
                  <a:ea typeface="ＭＳ Ｐゴシック" pitchFamily="-109" charset="-128"/>
                </a:defRPr>
              </a:lvl4pPr>
              <a:lvl5pPr marL="2057400" indent="-228600" defTabSz="457200" eaLnBrk="0" hangingPunct="0">
                <a:defRPr sz="2400">
                  <a:solidFill>
                    <a:schemeClr val="tx1"/>
                  </a:solidFill>
                  <a:latin typeface="Arial" charset="0"/>
                  <a:ea typeface="ＭＳ Ｐゴシック" pitchFamily="-109"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pitchFamily="-109"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pitchFamily="-109"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pitchFamily="-109"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pitchFamily="-109" charset="-128"/>
                </a:defRPr>
              </a:lvl9pPr>
            </a:lstStyle>
            <a:p>
              <a:pPr eaLnBrk="1" hangingPunct="1"/>
              <a:r>
                <a:rPr lang="nb-NO" sz="1600" b="1">
                  <a:solidFill>
                    <a:srgbClr val="353637"/>
                  </a:solidFill>
                  <a:latin typeface="Calibri" pitchFamily="-109" charset="0"/>
                </a:rPr>
                <a:t>3</a:t>
              </a:r>
            </a:p>
          </p:txBody>
        </p:sp>
      </p:grpSp>
      <p:sp>
        <p:nvSpPr>
          <p:cNvPr id="36" name="Rectangle 35">
            <a:extLst>
              <a:ext uri="{FF2B5EF4-FFF2-40B4-BE49-F238E27FC236}">
                <a16:creationId xmlns="" xmlns:a16="http://schemas.microsoft.com/office/drawing/2014/main" id="{F6F556B8-FE8D-4722-A59F-0B3B8CDA7960}"/>
              </a:ext>
            </a:extLst>
          </p:cNvPr>
          <p:cNvSpPr/>
          <p:nvPr/>
        </p:nvSpPr>
        <p:spPr>
          <a:xfrm>
            <a:off x="6785446" y="934191"/>
            <a:ext cx="4279737" cy="1015663"/>
          </a:xfrm>
          <a:prstGeom prst="rect">
            <a:avLst/>
          </a:prstGeom>
        </p:spPr>
        <p:txBody>
          <a:bodyPr wrap="square">
            <a:spAutoFit/>
          </a:bodyPr>
          <a:lstStyle/>
          <a:p>
            <a:r>
              <a:rPr lang="en-US" sz="2000" b="1" dirty="0">
                <a:solidFill>
                  <a:srgbClr val="0070C0"/>
                </a:solidFill>
                <a:latin typeface="Open Sans"/>
              </a:rPr>
              <a:t>Infrastructure 2.0 was ultimately concerned with the question “How do we connect the world?”</a:t>
            </a:r>
            <a:r>
              <a:rPr lang="en-US" sz="2000" b="1" dirty="0">
                <a:solidFill>
                  <a:srgbClr val="0070C0"/>
                </a:solidFill>
              </a:rPr>
              <a:t> </a:t>
            </a:r>
          </a:p>
        </p:txBody>
      </p:sp>
      <p:sp>
        <p:nvSpPr>
          <p:cNvPr id="37" name="Rectangle 36">
            <a:extLst>
              <a:ext uri="{FF2B5EF4-FFF2-40B4-BE49-F238E27FC236}">
                <a16:creationId xmlns="" xmlns:a16="http://schemas.microsoft.com/office/drawing/2014/main" id="{113D254E-E1AC-4086-BCD1-A9048F847BE4}"/>
              </a:ext>
            </a:extLst>
          </p:cNvPr>
          <p:cNvSpPr/>
          <p:nvPr/>
        </p:nvSpPr>
        <p:spPr>
          <a:xfrm>
            <a:off x="7826913" y="2446797"/>
            <a:ext cx="3723775" cy="1323439"/>
          </a:xfrm>
          <a:prstGeom prst="rect">
            <a:avLst/>
          </a:prstGeom>
        </p:spPr>
        <p:txBody>
          <a:bodyPr wrap="square">
            <a:spAutoFit/>
          </a:bodyPr>
          <a:lstStyle/>
          <a:p>
            <a:r>
              <a:rPr lang="en-US" sz="2000" b="1" dirty="0">
                <a:solidFill>
                  <a:srgbClr val="C00000"/>
                </a:solidFill>
                <a:latin typeface="Open Sans"/>
              </a:rPr>
              <a:t>Today’s generation of technology rephrases the question to ask, “How do we make sense of the world?”</a:t>
            </a:r>
            <a:r>
              <a:rPr lang="en-US" sz="2000" b="1" dirty="0">
                <a:solidFill>
                  <a:srgbClr val="C00000"/>
                </a:solidFill>
              </a:rPr>
              <a:t> </a:t>
            </a:r>
          </a:p>
        </p:txBody>
      </p:sp>
      <p:sp>
        <p:nvSpPr>
          <p:cNvPr id="38" name="Rectangle 37">
            <a:extLst>
              <a:ext uri="{FF2B5EF4-FFF2-40B4-BE49-F238E27FC236}">
                <a16:creationId xmlns="" xmlns:a16="http://schemas.microsoft.com/office/drawing/2014/main" id="{1E97BDA6-5D9C-4D00-B8CF-AA7B1598AF5C}"/>
              </a:ext>
            </a:extLst>
          </p:cNvPr>
          <p:cNvSpPr/>
          <p:nvPr/>
        </p:nvSpPr>
        <p:spPr>
          <a:xfrm>
            <a:off x="8265024" y="4260851"/>
            <a:ext cx="3723775" cy="1938992"/>
          </a:xfrm>
          <a:prstGeom prst="rect">
            <a:avLst/>
          </a:prstGeom>
        </p:spPr>
        <p:txBody>
          <a:bodyPr wrap="square">
            <a:spAutoFit/>
          </a:bodyPr>
          <a:lstStyle/>
          <a:p>
            <a:r>
              <a:rPr lang="en-US" sz="2000" b="1" dirty="0">
                <a:latin typeface="Open Sans"/>
              </a:rPr>
              <a:t>This distinction — connectivity vs. cognition — is what makes ML/AI radically different from software of previous generations</a:t>
            </a:r>
            <a:r>
              <a:rPr lang="en-US" sz="2000" b="1" dirty="0"/>
              <a:t> </a:t>
            </a:r>
          </a:p>
        </p:txBody>
      </p:sp>
    </p:spTree>
    <p:extLst>
      <p:ext uri="{BB962C8B-B14F-4D97-AF65-F5344CB8AC3E}">
        <p14:creationId xmlns:p14="http://schemas.microsoft.com/office/powerpoint/2010/main" val="1793194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7"/>
                                        </p:tgtEl>
                                        <p:attrNameLst>
                                          <p:attrName>style.visibility</p:attrName>
                                        </p:attrNameLst>
                                      </p:cBhvr>
                                      <p:to>
                                        <p:strVal val="visible"/>
                                      </p:to>
                                    </p:set>
                                    <p:anim calcmode="lin" valueType="num">
                                      <p:cBhvr additive="base">
                                        <p:cTn id="13" dur="500" fill="hold"/>
                                        <p:tgtEl>
                                          <p:spTgt spid="37"/>
                                        </p:tgtEl>
                                        <p:attrNameLst>
                                          <p:attrName>ppt_x</p:attrName>
                                        </p:attrNameLst>
                                      </p:cBhvr>
                                      <p:tavLst>
                                        <p:tav tm="0">
                                          <p:val>
                                            <p:strVal val="#ppt_x"/>
                                          </p:val>
                                        </p:tav>
                                        <p:tav tm="100000">
                                          <p:val>
                                            <p:strVal val="#ppt_x"/>
                                          </p:val>
                                        </p:tav>
                                      </p:tavLst>
                                    </p:anim>
                                    <p:anim calcmode="lin" valueType="num">
                                      <p:cBhvr additive="base">
                                        <p:cTn id="14"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additive="base">
                                        <p:cTn id="19" dur="500" fill="hold"/>
                                        <p:tgtEl>
                                          <p:spTgt spid="38"/>
                                        </p:tgtEl>
                                        <p:attrNameLst>
                                          <p:attrName>ppt_x</p:attrName>
                                        </p:attrNameLst>
                                      </p:cBhvr>
                                      <p:tavLst>
                                        <p:tav tm="0">
                                          <p:val>
                                            <p:strVal val="#ppt_x"/>
                                          </p:val>
                                        </p:tav>
                                        <p:tav tm="100000">
                                          <p:val>
                                            <p:strVal val="#ppt_x"/>
                                          </p:val>
                                        </p:tav>
                                      </p:tavLst>
                                    </p:anim>
                                    <p:anim calcmode="lin" valueType="num">
                                      <p:cBhvr additive="base">
                                        <p:cTn id="20"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3526" y="2122228"/>
            <a:ext cx="9073703" cy="1600200"/>
          </a:xfrm>
        </p:spPr>
        <p:txBody>
          <a:bodyPr>
            <a:normAutofit/>
          </a:bodyPr>
          <a:lstStyle/>
          <a:p>
            <a:r>
              <a:rPr lang="en-US" sz="3600" dirty="0" smtClean="0"/>
              <a:t>What is the size of the </a:t>
            </a:r>
            <a:r>
              <a:rPr lang="en-US" sz="3600" b="1" dirty="0" smtClean="0"/>
              <a:t>Human</a:t>
            </a:r>
            <a:r>
              <a:rPr lang="en-US" sz="3600" dirty="0" smtClean="0"/>
              <a:t> Component in IoT?</a:t>
            </a:r>
            <a:endParaRPr lang="en-US" sz="3600" dirty="0"/>
          </a:p>
        </p:txBody>
      </p:sp>
      <p:sp>
        <p:nvSpPr>
          <p:cNvPr id="4" name="TextBox 3"/>
          <p:cNvSpPr txBox="1"/>
          <p:nvPr/>
        </p:nvSpPr>
        <p:spPr>
          <a:xfrm>
            <a:off x="737419" y="4953642"/>
            <a:ext cx="11194027" cy="830997"/>
          </a:xfrm>
          <a:prstGeom prst="rect">
            <a:avLst/>
          </a:prstGeom>
          <a:noFill/>
        </p:spPr>
        <p:txBody>
          <a:bodyPr wrap="square" rtlCol="0">
            <a:spAutoFit/>
          </a:bodyPr>
          <a:lstStyle/>
          <a:p>
            <a:r>
              <a:rPr lang="en-US" sz="2400" dirty="0" smtClean="0"/>
              <a:t>“The ingredient we start with is sand.  Everything else is </a:t>
            </a:r>
            <a:r>
              <a:rPr lang="en-US" sz="2400" b="1" dirty="0" smtClean="0"/>
              <a:t>value added by people</a:t>
            </a:r>
            <a:r>
              <a:rPr lang="en-US" sz="2400" dirty="0" smtClean="0"/>
              <a:t>”</a:t>
            </a:r>
          </a:p>
          <a:p>
            <a:r>
              <a:rPr lang="en-US" sz="2400" dirty="0" smtClean="0"/>
              <a:t>- Andy Bryant, Chairman of the Board @ Intel</a:t>
            </a:r>
            <a:endParaRPr lang="en-US" sz="2400" dirty="0"/>
          </a:p>
        </p:txBody>
      </p:sp>
    </p:spTree>
    <p:extLst>
      <p:ext uri="{BB962C8B-B14F-4D97-AF65-F5344CB8AC3E}">
        <p14:creationId xmlns:p14="http://schemas.microsoft.com/office/powerpoint/2010/main" val="39225843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6223677" y="1171073"/>
            <a:ext cx="5736836" cy="5071241"/>
          </a:xfrm>
          <a:prstGeom prst="rect">
            <a:avLst/>
          </a:prstGeom>
          <a:gradFill>
            <a:gsLst>
              <a:gs pos="0">
                <a:schemeClr val="tx2">
                  <a:lumMod val="50000"/>
                  <a:lumOff val="50000"/>
                </a:schemeClr>
              </a:gs>
              <a:gs pos="44000">
                <a:schemeClr val="tx2">
                  <a:lumMod val="25000"/>
                  <a:lumOff val="75000"/>
                </a:schemeClr>
              </a:gs>
              <a:gs pos="100000">
                <a:schemeClr val="tx2">
                  <a:lumMod val="10000"/>
                  <a:lumOff val="90000"/>
                </a:schemeClr>
              </a:gs>
            </a:gsLst>
            <a:lin ang="5400000" scaled="1"/>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900">
              <a:solidFill>
                <a:prstClr val="white"/>
              </a:solidFill>
            </a:endParaRPr>
          </a:p>
        </p:txBody>
      </p:sp>
      <p:sp>
        <p:nvSpPr>
          <p:cNvPr id="7" name="Rectangle 6"/>
          <p:cNvSpPr/>
          <p:nvPr/>
        </p:nvSpPr>
        <p:spPr>
          <a:xfrm>
            <a:off x="352926" y="1171074"/>
            <a:ext cx="5736836" cy="4908884"/>
          </a:xfrm>
          <a:prstGeom prst="rect">
            <a:avLst/>
          </a:prstGeom>
          <a:gradFill flip="none" rotWithShape="1">
            <a:gsLst>
              <a:gs pos="0">
                <a:schemeClr val="accent1">
                  <a:tint val="66000"/>
                  <a:satMod val="160000"/>
                </a:schemeClr>
              </a:gs>
              <a:gs pos="31000">
                <a:schemeClr val="accent1">
                  <a:tint val="44500"/>
                  <a:satMod val="160000"/>
                </a:schemeClr>
              </a:gs>
              <a:gs pos="100000">
                <a:schemeClr val="accent1">
                  <a:tint val="23500"/>
                  <a:satMod val="160000"/>
                </a:schemeClr>
              </a:gs>
            </a:gsLst>
            <a:lin ang="54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900">
              <a:solidFill>
                <a:prstClr val="white"/>
              </a:solidFill>
            </a:endParaRPr>
          </a:p>
        </p:txBody>
      </p:sp>
      <p:grpSp>
        <p:nvGrpSpPr>
          <p:cNvPr id="3" name="Group 2"/>
          <p:cNvGrpSpPr/>
          <p:nvPr/>
        </p:nvGrpSpPr>
        <p:grpSpPr>
          <a:xfrm>
            <a:off x="639011" y="1278414"/>
            <a:ext cx="10909629" cy="4963901"/>
            <a:chOff x="628971" y="1203886"/>
            <a:chExt cx="10909629" cy="4963901"/>
          </a:xfrm>
        </p:grpSpPr>
        <p:sp>
          <p:nvSpPr>
            <p:cNvPr id="17" name="Oval 16"/>
            <p:cNvSpPr/>
            <p:nvPr/>
          </p:nvSpPr>
          <p:spPr>
            <a:xfrm>
              <a:off x="677079" y="1217763"/>
              <a:ext cx="383806" cy="383806"/>
            </a:xfrm>
            <a:prstGeom prst="ellipse">
              <a:avLst/>
            </a:prstGeom>
            <a:noFill/>
            <a:ln>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2200" dirty="0">
                  <a:solidFill>
                    <a:srgbClr val="201E1F"/>
                  </a:solidFill>
                  <a:cs typeface="Lato Light"/>
                </a:rPr>
                <a:t>1</a:t>
              </a:r>
            </a:p>
          </p:txBody>
        </p:sp>
        <p:sp>
          <p:nvSpPr>
            <p:cNvPr id="20" name="TextBox 19"/>
            <p:cNvSpPr txBox="1"/>
            <p:nvPr/>
          </p:nvSpPr>
          <p:spPr>
            <a:xfrm>
              <a:off x="1012777" y="1615446"/>
              <a:ext cx="4779889" cy="1246495"/>
            </a:xfrm>
            <a:prstGeom prst="rect">
              <a:avLst/>
            </a:prstGeom>
            <a:noFill/>
          </p:spPr>
          <p:txBody>
            <a:bodyPr wrap="square" rtlCol="0">
              <a:spAutoFit/>
            </a:bodyPr>
            <a:lstStyle/>
            <a:p>
              <a:pPr defTabSz="457200"/>
              <a:r>
                <a:rPr lang="en-US" sz="1250" dirty="0">
                  <a:solidFill>
                    <a:srgbClr val="201E1F"/>
                  </a:solidFill>
                  <a:cs typeface="Lato Light"/>
                </a:rPr>
                <a:t>The AM identifies opportunities linked to an end-customer's value propositions. Collaborates with Line of Business (LOB) and IT stakeholders to create an action plan for delivering new business capabilities facilitating desired outcomes. The AM typically understands business transformation.</a:t>
              </a:r>
              <a:endParaRPr lang="en-US" sz="1250" dirty="0">
                <a:solidFill>
                  <a:srgbClr val="7E7E7E"/>
                </a:solidFill>
                <a:cs typeface="Lato Light"/>
              </a:endParaRPr>
            </a:p>
          </p:txBody>
        </p:sp>
        <p:sp>
          <p:nvSpPr>
            <p:cNvPr id="23" name="Rectangle 22"/>
            <p:cNvSpPr/>
            <p:nvPr/>
          </p:nvSpPr>
          <p:spPr>
            <a:xfrm>
              <a:off x="1060885" y="1203886"/>
              <a:ext cx="3090911" cy="361637"/>
            </a:xfrm>
            <a:prstGeom prst="rect">
              <a:avLst/>
            </a:prstGeom>
          </p:spPr>
          <p:txBody>
            <a:bodyPr wrap="none">
              <a:spAutoFit/>
            </a:bodyPr>
            <a:lstStyle/>
            <a:p>
              <a:pPr defTabSz="457200"/>
              <a:r>
                <a:rPr lang="en-US" sz="1750" b="1" dirty="0">
                  <a:solidFill>
                    <a:srgbClr val="902B20">
                      <a:lumMod val="75000"/>
                    </a:srgbClr>
                  </a:solidFill>
                  <a:cs typeface="Lato Light"/>
                </a:rPr>
                <a:t>Sales: Account Manager (AM)</a:t>
              </a:r>
            </a:p>
          </p:txBody>
        </p:sp>
        <p:sp>
          <p:nvSpPr>
            <p:cNvPr id="26" name="Oval 25"/>
            <p:cNvSpPr/>
            <p:nvPr/>
          </p:nvSpPr>
          <p:spPr>
            <a:xfrm>
              <a:off x="628971" y="4507845"/>
              <a:ext cx="383806" cy="383806"/>
            </a:xfrm>
            <a:prstGeom prst="ellipse">
              <a:avLst/>
            </a:prstGeom>
            <a:noFill/>
            <a:ln>
              <a:solidFill>
                <a:schemeClr val="accent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2200" dirty="0">
                  <a:solidFill>
                    <a:srgbClr val="201E1F"/>
                  </a:solidFill>
                  <a:cs typeface="Lato Light"/>
                </a:rPr>
                <a:t>3</a:t>
              </a:r>
            </a:p>
          </p:txBody>
        </p:sp>
        <p:sp>
          <p:nvSpPr>
            <p:cNvPr id="27" name="TextBox 26"/>
            <p:cNvSpPr txBox="1"/>
            <p:nvPr/>
          </p:nvSpPr>
          <p:spPr>
            <a:xfrm>
              <a:off x="962857" y="5000395"/>
              <a:ext cx="4779889" cy="861774"/>
            </a:xfrm>
            <a:prstGeom prst="rect">
              <a:avLst/>
            </a:prstGeom>
            <a:noFill/>
          </p:spPr>
          <p:txBody>
            <a:bodyPr wrap="square" rtlCol="0">
              <a:spAutoFit/>
            </a:bodyPr>
            <a:lstStyle/>
            <a:p>
              <a:pPr defTabSz="457200"/>
              <a:r>
                <a:rPr lang="en-US" sz="1250" dirty="0">
                  <a:solidFill>
                    <a:srgbClr val="201E1F"/>
                  </a:solidFill>
                  <a:cs typeface="Lato Light"/>
                </a:rPr>
                <a:t>The SE has a deep, technical understanding of the entire IoT stack. The SE takes the business outcomes and challenges to formulate an end-to-end IoT solution while working with internal and ecosystem partner resources. SE is a presales DEV or FE.</a:t>
              </a:r>
              <a:endParaRPr lang="en-US" sz="1250" dirty="0">
                <a:solidFill>
                  <a:srgbClr val="201E1F"/>
                </a:solidFill>
                <a:ea typeface="Lato Light"/>
                <a:cs typeface="Lato Light"/>
              </a:endParaRPr>
            </a:p>
          </p:txBody>
        </p:sp>
        <p:sp>
          <p:nvSpPr>
            <p:cNvPr id="28" name="Rectangle 27"/>
            <p:cNvSpPr/>
            <p:nvPr/>
          </p:nvSpPr>
          <p:spPr>
            <a:xfrm>
              <a:off x="1012777" y="4559655"/>
              <a:ext cx="2692532" cy="361637"/>
            </a:xfrm>
            <a:prstGeom prst="rect">
              <a:avLst/>
            </a:prstGeom>
          </p:spPr>
          <p:txBody>
            <a:bodyPr wrap="none">
              <a:spAutoFit/>
            </a:bodyPr>
            <a:lstStyle/>
            <a:p>
              <a:pPr defTabSz="457200"/>
              <a:r>
                <a:rPr lang="en-US" sz="1750" b="1" dirty="0">
                  <a:solidFill>
                    <a:srgbClr val="C0392B">
                      <a:lumMod val="75000"/>
                    </a:srgbClr>
                  </a:solidFill>
                  <a:cs typeface="Lato Light"/>
                </a:rPr>
                <a:t>Sales: Sales Engineer (SE)</a:t>
              </a:r>
            </a:p>
          </p:txBody>
        </p:sp>
        <p:sp>
          <p:nvSpPr>
            <p:cNvPr id="29" name="Oval 28"/>
            <p:cNvSpPr/>
            <p:nvPr/>
          </p:nvSpPr>
          <p:spPr>
            <a:xfrm>
              <a:off x="6308306" y="1346292"/>
              <a:ext cx="383806" cy="383806"/>
            </a:xfrm>
            <a:prstGeom prst="ellipse">
              <a:avLst/>
            </a:prstGeom>
            <a:noFill/>
            <a:ln>
              <a:solidFill>
                <a:srgbClr val="3F5B7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2200" dirty="0">
                  <a:solidFill>
                    <a:srgbClr val="201E1F"/>
                  </a:solidFill>
                  <a:cs typeface="Lato Light"/>
                </a:rPr>
                <a:t>4</a:t>
              </a:r>
            </a:p>
          </p:txBody>
        </p:sp>
        <p:sp>
          <p:nvSpPr>
            <p:cNvPr id="30" name="TextBox 29"/>
            <p:cNvSpPr txBox="1"/>
            <p:nvPr/>
          </p:nvSpPr>
          <p:spPr>
            <a:xfrm>
              <a:off x="6758711" y="1563704"/>
              <a:ext cx="4779889" cy="1246495"/>
            </a:xfrm>
            <a:prstGeom prst="rect">
              <a:avLst/>
            </a:prstGeom>
            <a:noFill/>
          </p:spPr>
          <p:txBody>
            <a:bodyPr wrap="square" rtlCol="0">
              <a:spAutoFit/>
            </a:bodyPr>
            <a:lstStyle/>
            <a:p>
              <a:pPr defTabSz="457200"/>
              <a:r>
                <a:rPr lang="en-US" sz="1250" dirty="0">
                  <a:solidFill>
                    <a:srgbClr val="201E1F"/>
                  </a:solidFill>
                  <a:cs typeface="Lato Light"/>
                </a:rPr>
                <a:t>Traditionally an SA is a DEV and/or FE with deeper technical and vertical expertise, and business acumen. The SA articulates the type of data-sets for generation of business insights to reach business outcomes. The SA leads the ideation and prototyping stages to ensure the IoT solution can pass on to production. SA spans the entire breadth of the IoT Solution.</a:t>
              </a:r>
              <a:endParaRPr lang="en-US" sz="1250" dirty="0">
                <a:solidFill>
                  <a:srgbClr val="7E7E7E"/>
                </a:solidFill>
                <a:ea typeface="Lato Light"/>
                <a:cs typeface="Lato Light"/>
              </a:endParaRPr>
            </a:p>
          </p:txBody>
        </p:sp>
        <p:sp>
          <p:nvSpPr>
            <p:cNvPr id="31" name="Rectangle 30"/>
            <p:cNvSpPr/>
            <p:nvPr/>
          </p:nvSpPr>
          <p:spPr>
            <a:xfrm>
              <a:off x="6726436" y="1232191"/>
              <a:ext cx="4077463" cy="361637"/>
            </a:xfrm>
            <a:prstGeom prst="rect">
              <a:avLst/>
            </a:prstGeom>
          </p:spPr>
          <p:txBody>
            <a:bodyPr wrap="none">
              <a:spAutoFit/>
            </a:bodyPr>
            <a:lstStyle/>
            <a:p>
              <a:pPr defTabSz="457200"/>
              <a:r>
                <a:rPr lang="en-US" sz="1750" b="1" dirty="0">
                  <a:solidFill>
                    <a:srgbClr val="19242F">
                      <a:lumMod val="90000"/>
                      <a:lumOff val="10000"/>
                    </a:srgbClr>
                  </a:solidFill>
                  <a:cs typeface="Lato Light"/>
                </a:rPr>
                <a:t>Service Delivery: Solution Architect (SA)</a:t>
              </a:r>
            </a:p>
          </p:txBody>
        </p:sp>
        <p:sp>
          <p:nvSpPr>
            <p:cNvPr id="18" name="Oval 17"/>
            <p:cNvSpPr/>
            <p:nvPr/>
          </p:nvSpPr>
          <p:spPr>
            <a:xfrm>
              <a:off x="6303330" y="2888709"/>
              <a:ext cx="383806" cy="383806"/>
            </a:xfrm>
            <a:prstGeom prst="ellipse">
              <a:avLst/>
            </a:prstGeom>
            <a:noFill/>
            <a:ln>
              <a:solidFill>
                <a:srgbClr val="3F5B7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2200" dirty="0">
                  <a:solidFill>
                    <a:srgbClr val="201E1F"/>
                  </a:solidFill>
                  <a:cs typeface="Lato Light"/>
                </a:rPr>
                <a:t>5</a:t>
              </a:r>
            </a:p>
          </p:txBody>
        </p:sp>
        <p:sp>
          <p:nvSpPr>
            <p:cNvPr id="19" name="TextBox 18"/>
            <p:cNvSpPr txBox="1"/>
            <p:nvPr/>
          </p:nvSpPr>
          <p:spPr>
            <a:xfrm>
              <a:off x="6692111" y="3144380"/>
              <a:ext cx="4779889" cy="1054135"/>
            </a:xfrm>
            <a:prstGeom prst="rect">
              <a:avLst/>
            </a:prstGeom>
            <a:noFill/>
          </p:spPr>
          <p:txBody>
            <a:bodyPr wrap="square" rtlCol="0">
              <a:spAutoFit/>
            </a:bodyPr>
            <a:lstStyle/>
            <a:p>
              <a:pPr defTabSz="457200"/>
              <a:r>
                <a:rPr lang="en-US" sz="1250" dirty="0">
                  <a:solidFill>
                    <a:srgbClr val="201E1F"/>
                  </a:solidFill>
                  <a:cs typeface="Lato Light"/>
                </a:rPr>
                <a:t>The DEV provides technical SME expertise for platform, application, and analytics skills within the project team. The DEV works with the SA to define the data streaming model for the IoT solution; and is the domain expert for the platform and analytics layer of the IoT stack. </a:t>
              </a:r>
              <a:endParaRPr lang="en-US" sz="1250" dirty="0">
                <a:solidFill>
                  <a:srgbClr val="201E1F"/>
                </a:solidFill>
                <a:ea typeface="Lato Light"/>
                <a:cs typeface="Lato Light"/>
              </a:endParaRPr>
            </a:p>
          </p:txBody>
        </p:sp>
        <p:sp>
          <p:nvSpPr>
            <p:cNvPr id="21" name="Rectangle 20"/>
            <p:cNvSpPr/>
            <p:nvPr/>
          </p:nvSpPr>
          <p:spPr>
            <a:xfrm>
              <a:off x="6688794" y="2818766"/>
              <a:ext cx="4662687" cy="361637"/>
            </a:xfrm>
            <a:prstGeom prst="rect">
              <a:avLst/>
            </a:prstGeom>
          </p:spPr>
          <p:txBody>
            <a:bodyPr wrap="none">
              <a:spAutoFit/>
            </a:bodyPr>
            <a:lstStyle/>
            <a:p>
              <a:pPr defTabSz="457200"/>
              <a:r>
                <a:rPr lang="en-US" sz="1750" b="1" dirty="0">
                  <a:solidFill>
                    <a:srgbClr val="3F5B76"/>
                  </a:solidFill>
                  <a:cs typeface="Lato Light"/>
                </a:rPr>
                <a:t>Service Delivery: Application Developer (DEV)</a:t>
              </a:r>
            </a:p>
          </p:txBody>
        </p:sp>
        <p:sp>
          <p:nvSpPr>
            <p:cNvPr id="22" name="Oval 21"/>
            <p:cNvSpPr/>
            <p:nvPr/>
          </p:nvSpPr>
          <p:spPr>
            <a:xfrm>
              <a:off x="6342630" y="4586751"/>
              <a:ext cx="383806" cy="383806"/>
            </a:xfrm>
            <a:prstGeom prst="ellipse">
              <a:avLst/>
            </a:prstGeom>
            <a:noFill/>
            <a:ln>
              <a:solidFill>
                <a:srgbClr val="3F5B7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2200" dirty="0">
                  <a:solidFill>
                    <a:srgbClr val="201E1F"/>
                  </a:solidFill>
                  <a:cs typeface="Lato Light"/>
                </a:rPr>
                <a:t>6</a:t>
              </a:r>
            </a:p>
          </p:txBody>
        </p:sp>
        <p:sp>
          <p:nvSpPr>
            <p:cNvPr id="24" name="TextBox 23"/>
            <p:cNvSpPr txBox="1"/>
            <p:nvPr/>
          </p:nvSpPr>
          <p:spPr>
            <a:xfrm>
              <a:off x="6692112" y="4921292"/>
              <a:ext cx="4779889" cy="1246495"/>
            </a:xfrm>
            <a:prstGeom prst="rect">
              <a:avLst/>
            </a:prstGeom>
            <a:noFill/>
          </p:spPr>
          <p:txBody>
            <a:bodyPr wrap="square" rtlCol="0">
              <a:spAutoFit/>
            </a:bodyPr>
            <a:lstStyle/>
            <a:p>
              <a:pPr defTabSz="457200"/>
              <a:r>
                <a:rPr lang="en-US" sz="1250" dirty="0">
                  <a:solidFill>
                    <a:srgbClr val="201E1F"/>
                  </a:solidFill>
                  <a:cs typeface="Lato Light"/>
                </a:rPr>
                <a:t>The FE provides technical SME expertise for connectivity, gateway/edge/fog, and sensing environments within the project team. The FE works with the SA to define the data capture component of the IoT solution; and is the domain and technical expert for the device, connectivity and gateway/fog layers of the IoT stack. </a:t>
              </a:r>
              <a:endParaRPr lang="en-US" sz="1250" dirty="0">
                <a:solidFill>
                  <a:srgbClr val="201E1F"/>
                </a:solidFill>
                <a:ea typeface="Lato Light"/>
                <a:cs typeface="Lato Light"/>
              </a:endParaRPr>
            </a:p>
          </p:txBody>
        </p:sp>
        <p:sp>
          <p:nvSpPr>
            <p:cNvPr id="25" name="Rectangle 24"/>
            <p:cNvSpPr/>
            <p:nvPr/>
          </p:nvSpPr>
          <p:spPr>
            <a:xfrm>
              <a:off x="6692112" y="4559655"/>
              <a:ext cx="3784177" cy="361637"/>
            </a:xfrm>
            <a:prstGeom prst="rect">
              <a:avLst/>
            </a:prstGeom>
          </p:spPr>
          <p:txBody>
            <a:bodyPr wrap="none">
              <a:spAutoFit/>
            </a:bodyPr>
            <a:lstStyle/>
            <a:p>
              <a:pPr defTabSz="457200"/>
              <a:r>
                <a:rPr lang="en-US" sz="1750" b="1" dirty="0">
                  <a:solidFill>
                    <a:srgbClr val="3F5B76"/>
                  </a:solidFill>
                  <a:cs typeface="Lato Light"/>
                </a:rPr>
                <a:t>Service Delivery: Field Engineer (FE)</a:t>
              </a:r>
            </a:p>
          </p:txBody>
        </p:sp>
        <p:sp>
          <p:nvSpPr>
            <p:cNvPr id="35" name="Oval 34"/>
            <p:cNvSpPr/>
            <p:nvPr/>
          </p:nvSpPr>
          <p:spPr>
            <a:xfrm>
              <a:off x="677079" y="2888709"/>
              <a:ext cx="383806" cy="383806"/>
            </a:xfrm>
            <a:prstGeom prst="ellipse">
              <a:avLst/>
            </a:prstGeom>
            <a:noFill/>
            <a:ln>
              <a:solidFill>
                <a:schemeClr val="accent4">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2200" dirty="0">
                  <a:solidFill>
                    <a:srgbClr val="201E1F"/>
                  </a:solidFill>
                  <a:cs typeface="Lato Light"/>
                </a:rPr>
                <a:t>2</a:t>
              </a:r>
            </a:p>
          </p:txBody>
        </p:sp>
        <p:sp>
          <p:nvSpPr>
            <p:cNvPr id="2" name="Rectangle 1"/>
            <p:cNvSpPr/>
            <p:nvPr/>
          </p:nvSpPr>
          <p:spPr>
            <a:xfrm>
              <a:off x="962857" y="3334178"/>
              <a:ext cx="4797577" cy="861774"/>
            </a:xfrm>
            <a:prstGeom prst="rect">
              <a:avLst/>
            </a:prstGeom>
          </p:spPr>
          <p:txBody>
            <a:bodyPr wrap="square">
              <a:spAutoFit/>
            </a:bodyPr>
            <a:lstStyle/>
            <a:p>
              <a:pPr defTabSz="457200">
                <a:defRPr sz="1800">
                  <a:solidFill>
                    <a:srgbClr val="000000"/>
                  </a:solidFill>
                </a:defRPr>
              </a:pPr>
              <a:r>
                <a:rPr lang="en-US" sz="1250" dirty="0">
                  <a:solidFill>
                    <a:srgbClr val="000000"/>
                  </a:solidFill>
                  <a:ea typeface="Lato Light"/>
                  <a:cs typeface="Lato Light"/>
                </a:rPr>
                <a:t>The BSA is a Solution Architect with deep expertise in design and deployments of IoT solution deployments. The BSA has business acumen for business capability transformation. The BSA makes the connection of data to i</a:t>
              </a:r>
              <a:r>
                <a:rPr lang="en-US" sz="1250" dirty="0">
                  <a:solidFill>
                    <a:srgbClr val="000000"/>
                  </a:solidFill>
                  <a:ea typeface="Lato Light"/>
                  <a:cs typeface="Lato Light"/>
                  <a:sym typeface="Wingdings" panose="05000000000000000000" pitchFamily="2" charset="2"/>
                </a:rPr>
                <a:t>nsights to decisions.</a:t>
              </a:r>
              <a:endParaRPr lang="en-US" sz="1250" dirty="0">
                <a:solidFill>
                  <a:srgbClr val="000000"/>
                </a:solidFill>
                <a:ea typeface="Lato Light"/>
                <a:cs typeface="Lato Light"/>
              </a:endParaRPr>
            </a:p>
          </p:txBody>
        </p:sp>
        <p:sp>
          <p:nvSpPr>
            <p:cNvPr id="33" name="Rectangle 32"/>
            <p:cNvSpPr/>
            <p:nvPr/>
          </p:nvSpPr>
          <p:spPr>
            <a:xfrm>
              <a:off x="1060885" y="2917241"/>
              <a:ext cx="4032001" cy="361637"/>
            </a:xfrm>
            <a:prstGeom prst="rect">
              <a:avLst/>
            </a:prstGeom>
          </p:spPr>
          <p:txBody>
            <a:bodyPr wrap="none">
              <a:spAutoFit/>
            </a:bodyPr>
            <a:lstStyle/>
            <a:p>
              <a:pPr defTabSz="457200"/>
              <a:r>
                <a:rPr lang="en-US" sz="1750" b="1" dirty="0">
                  <a:solidFill>
                    <a:srgbClr val="DC6E62">
                      <a:lumMod val="50000"/>
                    </a:srgbClr>
                  </a:solidFill>
                  <a:cs typeface="Lato Light"/>
                </a:rPr>
                <a:t>Sales: Business Solution Architect (BSA)</a:t>
              </a:r>
            </a:p>
          </p:txBody>
        </p:sp>
      </p:grpSp>
      <p:sp>
        <p:nvSpPr>
          <p:cNvPr id="4" name="Title 3"/>
          <p:cNvSpPr>
            <a:spLocks noGrp="1"/>
          </p:cNvSpPr>
          <p:nvPr>
            <p:ph type="title"/>
          </p:nvPr>
        </p:nvSpPr>
        <p:spPr/>
        <p:txBody>
          <a:bodyPr/>
          <a:lstStyle/>
          <a:p>
            <a:r>
              <a:rPr lang="en-US" dirty="0"/>
              <a:t>Role Definitions for the Adaptive </a:t>
            </a:r>
            <a:r>
              <a:rPr lang="en-US" dirty="0" smtClean="0"/>
              <a:t>Model </a:t>
            </a:r>
            <a:r>
              <a:rPr lang="en-US" dirty="0"/>
              <a:t>for IoT</a:t>
            </a:r>
          </a:p>
        </p:txBody>
      </p:sp>
      <p:sp>
        <p:nvSpPr>
          <p:cNvPr id="8" name="Explosion: 14 Points 7"/>
          <p:cNvSpPr/>
          <p:nvPr/>
        </p:nvSpPr>
        <p:spPr>
          <a:xfrm>
            <a:off x="147497" y="3329467"/>
            <a:ext cx="1079243" cy="601663"/>
          </a:xfrm>
          <a:prstGeom prst="irregularSeal2">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900" b="1" dirty="0">
                <a:solidFill>
                  <a:prstClr val="white"/>
                </a:solidFill>
              </a:rPr>
              <a:t>NEW</a:t>
            </a:r>
          </a:p>
        </p:txBody>
      </p:sp>
    </p:spTree>
    <p:extLst>
      <p:ext uri="{BB962C8B-B14F-4D97-AF65-F5344CB8AC3E}">
        <p14:creationId xmlns:p14="http://schemas.microsoft.com/office/powerpoint/2010/main" val="30779167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hevron 3"/>
          <p:cNvSpPr/>
          <p:nvPr/>
        </p:nvSpPr>
        <p:spPr>
          <a:xfrm>
            <a:off x="2518412" y="2098362"/>
            <a:ext cx="1483244" cy="484632"/>
          </a:xfrm>
          <a:prstGeom prst="chevron">
            <a:avLst>
              <a:gd name="adj" fmla="val 31257"/>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1424" tIns="45713" rIns="91424" bIns="113157" rtlCol="0" anchor="ctr"/>
          <a:lstStyle/>
          <a:p>
            <a:pPr algn="ctr" eaLnBrk="0" fontAlgn="base" hangingPunct="0">
              <a:spcBef>
                <a:spcPct val="0"/>
              </a:spcBef>
              <a:spcAft>
                <a:spcPct val="0"/>
              </a:spcAft>
            </a:pPr>
            <a:r>
              <a:rPr lang="en-US" sz="1500" dirty="0">
                <a:solidFill>
                  <a:srgbClr val="00192F"/>
                </a:solidFill>
                <a:latin typeface="Arial" panose="020B0604020202020204" pitchFamily="34" charset="0"/>
              </a:rPr>
              <a:t>Understand</a:t>
            </a:r>
          </a:p>
        </p:txBody>
      </p:sp>
      <p:sp>
        <p:nvSpPr>
          <p:cNvPr id="35" name="TextBox 34"/>
          <p:cNvSpPr txBox="1"/>
          <p:nvPr/>
        </p:nvSpPr>
        <p:spPr>
          <a:xfrm>
            <a:off x="2433377" y="2751662"/>
            <a:ext cx="1617287" cy="2549416"/>
          </a:xfrm>
          <a:prstGeom prst="rect">
            <a:avLst/>
          </a:prstGeom>
          <a:noFill/>
        </p:spPr>
        <p:txBody>
          <a:bodyPr wrap="square" rtlCol="0">
            <a:spAutoFit/>
          </a:bodyPr>
          <a:lstStyle/>
          <a:p>
            <a:pPr algn="ctr" eaLnBrk="0" fontAlgn="base" hangingPunct="0">
              <a:lnSpc>
                <a:spcPct val="110000"/>
              </a:lnSpc>
              <a:spcBef>
                <a:spcPct val="0"/>
              </a:spcBef>
              <a:spcAft>
                <a:spcPct val="0"/>
              </a:spcAft>
            </a:pPr>
            <a:r>
              <a:rPr lang="en-US" sz="1050" dirty="0">
                <a:solidFill>
                  <a:srgbClr val="00192F"/>
                </a:solidFill>
                <a:latin typeface="Arial" panose="020B0604020202020204" pitchFamily="34" charset="0"/>
              </a:rPr>
              <a:t>Gathering relevant data (discovery), interpreting and analyzing the data (analysis) to articulate a clear and compelling opportunity.</a:t>
            </a:r>
          </a:p>
          <a:p>
            <a:pPr algn="ctr" eaLnBrk="0" fontAlgn="base" hangingPunct="0">
              <a:lnSpc>
                <a:spcPct val="110000"/>
              </a:lnSpc>
              <a:spcBef>
                <a:spcPct val="0"/>
              </a:spcBef>
              <a:spcAft>
                <a:spcPct val="0"/>
              </a:spcAft>
            </a:pPr>
            <a:endParaRPr lang="en-US" sz="1050" dirty="0">
              <a:solidFill>
                <a:srgbClr val="00192F"/>
              </a:solidFill>
              <a:latin typeface="Arial" panose="020B0604020202020204" pitchFamily="34" charset="0"/>
            </a:endParaRPr>
          </a:p>
          <a:p>
            <a:pPr algn="ctr" eaLnBrk="0" fontAlgn="base" hangingPunct="0">
              <a:lnSpc>
                <a:spcPct val="110000"/>
              </a:lnSpc>
              <a:spcBef>
                <a:spcPct val="0"/>
              </a:spcBef>
              <a:spcAft>
                <a:spcPct val="0"/>
              </a:spcAft>
            </a:pPr>
            <a:endParaRPr lang="en-US" sz="1050" b="1" i="1" u="sng" dirty="0">
              <a:solidFill>
                <a:srgbClr val="00192F"/>
              </a:solidFill>
              <a:latin typeface="Arial" panose="020B0604020202020204" pitchFamily="34" charset="0"/>
            </a:endParaRPr>
          </a:p>
          <a:p>
            <a:pPr algn="ctr" eaLnBrk="0" fontAlgn="base" hangingPunct="0">
              <a:lnSpc>
                <a:spcPct val="110000"/>
              </a:lnSpc>
              <a:spcBef>
                <a:spcPct val="0"/>
              </a:spcBef>
              <a:spcAft>
                <a:spcPct val="0"/>
              </a:spcAft>
            </a:pPr>
            <a:r>
              <a:rPr lang="en-US" sz="1050" b="1" i="1" u="sng" dirty="0">
                <a:solidFill>
                  <a:srgbClr val="00192F"/>
                </a:solidFill>
                <a:latin typeface="Arial" panose="020B0604020202020204" pitchFamily="34" charset="0"/>
              </a:rPr>
              <a:t>Scenario:</a:t>
            </a:r>
          </a:p>
          <a:p>
            <a:pPr algn="ctr" eaLnBrk="0" fontAlgn="base" hangingPunct="0">
              <a:lnSpc>
                <a:spcPct val="110000"/>
              </a:lnSpc>
              <a:spcBef>
                <a:spcPct val="0"/>
              </a:spcBef>
              <a:spcAft>
                <a:spcPct val="0"/>
              </a:spcAft>
            </a:pPr>
            <a:r>
              <a:rPr lang="en-US" sz="1050" dirty="0">
                <a:solidFill>
                  <a:srgbClr val="00192F"/>
                </a:solidFill>
                <a:latin typeface="Arial" panose="020B0604020202020204" pitchFamily="34" charset="0"/>
              </a:rPr>
              <a:t>I need to understand my challenge.</a:t>
            </a:r>
          </a:p>
          <a:p>
            <a:pPr algn="ctr" eaLnBrk="0" fontAlgn="base" hangingPunct="0">
              <a:lnSpc>
                <a:spcPct val="110000"/>
              </a:lnSpc>
              <a:spcBef>
                <a:spcPct val="0"/>
              </a:spcBef>
              <a:spcAft>
                <a:spcPct val="0"/>
              </a:spcAft>
            </a:pPr>
            <a:endParaRPr lang="en-US" sz="1050" dirty="0">
              <a:solidFill>
                <a:srgbClr val="00192F"/>
              </a:solidFill>
              <a:latin typeface="Arial" panose="020B0604020202020204" pitchFamily="34" charset="0"/>
            </a:endParaRPr>
          </a:p>
          <a:p>
            <a:pPr algn="ctr" eaLnBrk="0" fontAlgn="base" hangingPunct="0">
              <a:lnSpc>
                <a:spcPct val="110000"/>
              </a:lnSpc>
              <a:spcBef>
                <a:spcPct val="0"/>
              </a:spcBef>
              <a:spcAft>
                <a:spcPct val="0"/>
              </a:spcAft>
            </a:pPr>
            <a:r>
              <a:rPr lang="en-US" sz="1050" dirty="0">
                <a:solidFill>
                  <a:srgbClr val="00192F"/>
                </a:solidFill>
                <a:latin typeface="Arial" panose="020B0604020202020204" pitchFamily="34" charset="0"/>
              </a:rPr>
              <a:t>How do I interpret it?</a:t>
            </a:r>
            <a:endParaRPr lang="en-US" sz="938" dirty="0">
              <a:solidFill>
                <a:srgbClr val="00192F"/>
              </a:solidFill>
              <a:latin typeface="Arial" panose="020B0604020202020204" pitchFamily="34" charset="0"/>
            </a:endParaRPr>
          </a:p>
          <a:p>
            <a:pPr algn="ctr" eaLnBrk="0" fontAlgn="base" hangingPunct="0">
              <a:lnSpc>
                <a:spcPct val="110000"/>
              </a:lnSpc>
              <a:spcBef>
                <a:spcPct val="0"/>
              </a:spcBef>
              <a:spcAft>
                <a:spcPct val="0"/>
              </a:spcAft>
            </a:pPr>
            <a:r>
              <a:rPr lang="en-US" sz="938" dirty="0">
                <a:solidFill>
                  <a:srgbClr val="00192F"/>
                </a:solidFill>
                <a:latin typeface="Arial" panose="020B0604020202020204" pitchFamily="34" charset="0"/>
              </a:rPr>
              <a:t>.</a:t>
            </a:r>
          </a:p>
        </p:txBody>
      </p:sp>
      <p:sp>
        <p:nvSpPr>
          <p:cNvPr id="31" name="Chevron 30"/>
          <p:cNvSpPr/>
          <p:nvPr/>
        </p:nvSpPr>
        <p:spPr>
          <a:xfrm>
            <a:off x="3882753" y="2098362"/>
            <a:ext cx="1483244" cy="484632"/>
          </a:xfrm>
          <a:prstGeom prst="chevron">
            <a:avLst>
              <a:gd name="adj" fmla="val 31257"/>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24" tIns="45713" rIns="91424" bIns="113157" rtlCol="0" anchor="ctr"/>
          <a:lstStyle/>
          <a:p>
            <a:pPr algn="ctr" eaLnBrk="0" fontAlgn="base" hangingPunct="0">
              <a:spcBef>
                <a:spcPct val="0"/>
              </a:spcBef>
              <a:spcAft>
                <a:spcPct val="0"/>
              </a:spcAft>
            </a:pPr>
            <a:r>
              <a:rPr lang="en-US" sz="1500" dirty="0">
                <a:solidFill>
                  <a:srgbClr val="00192F"/>
                </a:solidFill>
                <a:latin typeface="Arial" panose="020B0604020202020204" pitchFamily="34" charset="0"/>
              </a:rPr>
              <a:t>Ideate</a:t>
            </a:r>
          </a:p>
        </p:txBody>
      </p:sp>
      <p:sp>
        <p:nvSpPr>
          <p:cNvPr id="88" name="TextBox 87"/>
          <p:cNvSpPr txBox="1"/>
          <p:nvPr/>
        </p:nvSpPr>
        <p:spPr>
          <a:xfrm>
            <a:off x="3937041" y="2740616"/>
            <a:ext cx="1509974" cy="2936188"/>
          </a:xfrm>
          <a:prstGeom prst="rect">
            <a:avLst/>
          </a:prstGeom>
          <a:noFill/>
        </p:spPr>
        <p:txBody>
          <a:bodyPr wrap="square" rtlCol="0">
            <a:spAutoFit/>
          </a:bodyPr>
          <a:lstStyle/>
          <a:p>
            <a:pPr algn="ctr" eaLnBrk="0" fontAlgn="base" hangingPunct="0">
              <a:lnSpc>
                <a:spcPct val="110000"/>
              </a:lnSpc>
              <a:spcBef>
                <a:spcPct val="0"/>
              </a:spcBef>
              <a:spcAft>
                <a:spcPct val="0"/>
              </a:spcAft>
            </a:pPr>
            <a:r>
              <a:rPr lang="en-US" sz="1050" dirty="0">
                <a:solidFill>
                  <a:srgbClr val="00192F"/>
                </a:solidFill>
                <a:latin typeface="Arial" panose="020B0604020202020204" pitchFamily="34" charset="0"/>
              </a:rPr>
              <a:t>Ideation is about developing ideas on how to seize the opportunities identified in previous stage.</a:t>
            </a:r>
          </a:p>
          <a:p>
            <a:pPr algn="ctr" eaLnBrk="0" fontAlgn="base" hangingPunct="0">
              <a:lnSpc>
                <a:spcPct val="110000"/>
              </a:lnSpc>
              <a:spcBef>
                <a:spcPct val="0"/>
              </a:spcBef>
              <a:spcAft>
                <a:spcPct val="0"/>
              </a:spcAft>
            </a:pPr>
            <a:endParaRPr lang="en-US" sz="1050" dirty="0">
              <a:solidFill>
                <a:srgbClr val="00192F"/>
              </a:solidFill>
              <a:latin typeface="Arial" panose="020B0604020202020204" pitchFamily="34" charset="0"/>
            </a:endParaRPr>
          </a:p>
          <a:p>
            <a:pPr algn="ctr" eaLnBrk="0" fontAlgn="base" hangingPunct="0">
              <a:lnSpc>
                <a:spcPct val="110000"/>
              </a:lnSpc>
              <a:spcBef>
                <a:spcPct val="0"/>
              </a:spcBef>
              <a:spcAft>
                <a:spcPct val="0"/>
              </a:spcAft>
            </a:pPr>
            <a:endParaRPr lang="en-US" sz="1050" dirty="0">
              <a:solidFill>
                <a:srgbClr val="00192F"/>
              </a:solidFill>
              <a:latin typeface="Arial" panose="020B0604020202020204" pitchFamily="34" charset="0"/>
            </a:endParaRPr>
          </a:p>
          <a:p>
            <a:pPr algn="ctr" eaLnBrk="0" fontAlgn="base" hangingPunct="0">
              <a:lnSpc>
                <a:spcPct val="110000"/>
              </a:lnSpc>
              <a:spcBef>
                <a:spcPct val="0"/>
              </a:spcBef>
              <a:spcAft>
                <a:spcPct val="0"/>
              </a:spcAft>
            </a:pPr>
            <a:r>
              <a:rPr lang="en-US" sz="1050" b="1" i="1" u="sng" dirty="0">
                <a:solidFill>
                  <a:srgbClr val="00192F"/>
                </a:solidFill>
                <a:latin typeface="Arial" panose="020B0604020202020204" pitchFamily="34" charset="0"/>
              </a:rPr>
              <a:t>Scenario:</a:t>
            </a:r>
          </a:p>
          <a:p>
            <a:pPr algn="ctr" eaLnBrk="0" fontAlgn="base" hangingPunct="0">
              <a:lnSpc>
                <a:spcPct val="110000"/>
              </a:lnSpc>
              <a:spcBef>
                <a:spcPct val="0"/>
              </a:spcBef>
              <a:spcAft>
                <a:spcPct val="0"/>
              </a:spcAft>
            </a:pPr>
            <a:r>
              <a:rPr lang="en-US" sz="1050" dirty="0">
                <a:solidFill>
                  <a:srgbClr val="00192F"/>
                </a:solidFill>
                <a:latin typeface="Arial" panose="020B0604020202020204" pitchFamily="34" charset="0"/>
              </a:rPr>
              <a:t>I see an opportunity.</a:t>
            </a:r>
          </a:p>
          <a:p>
            <a:pPr algn="ctr" eaLnBrk="0" fontAlgn="base" hangingPunct="0">
              <a:lnSpc>
                <a:spcPct val="110000"/>
              </a:lnSpc>
              <a:spcBef>
                <a:spcPct val="0"/>
              </a:spcBef>
              <a:spcAft>
                <a:spcPct val="0"/>
              </a:spcAft>
            </a:pPr>
            <a:endParaRPr lang="en-US" sz="1050" dirty="0">
              <a:solidFill>
                <a:srgbClr val="00192F"/>
              </a:solidFill>
              <a:latin typeface="Arial" panose="020B0604020202020204" pitchFamily="34" charset="0"/>
            </a:endParaRPr>
          </a:p>
          <a:p>
            <a:pPr algn="ctr" eaLnBrk="0" fontAlgn="base" hangingPunct="0">
              <a:lnSpc>
                <a:spcPct val="110000"/>
              </a:lnSpc>
              <a:spcBef>
                <a:spcPct val="0"/>
              </a:spcBef>
              <a:spcAft>
                <a:spcPct val="0"/>
              </a:spcAft>
            </a:pPr>
            <a:endParaRPr lang="en-US" sz="1050" dirty="0">
              <a:solidFill>
                <a:srgbClr val="00192F"/>
              </a:solidFill>
              <a:latin typeface="Arial" panose="020B0604020202020204" pitchFamily="34" charset="0"/>
            </a:endParaRPr>
          </a:p>
          <a:p>
            <a:pPr algn="ctr" eaLnBrk="0" fontAlgn="base" hangingPunct="0">
              <a:lnSpc>
                <a:spcPct val="110000"/>
              </a:lnSpc>
              <a:spcBef>
                <a:spcPct val="0"/>
              </a:spcBef>
              <a:spcAft>
                <a:spcPct val="0"/>
              </a:spcAft>
            </a:pPr>
            <a:r>
              <a:rPr lang="en-US" sz="1050" dirty="0">
                <a:solidFill>
                  <a:srgbClr val="00192F"/>
                </a:solidFill>
                <a:latin typeface="Arial" panose="020B0604020202020204" pitchFamily="34" charset="0"/>
              </a:rPr>
              <a:t>What do I create?</a:t>
            </a:r>
          </a:p>
          <a:p>
            <a:pPr algn="ctr" eaLnBrk="0" fontAlgn="base" hangingPunct="0">
              <a:lnSpc>
                <a:spcPct val="110000"/>
              </a:lnSpc>
              <a:spcBef>
                <a:spcPct val="0"/>
              </a:spcBef>
              <a:spcAft>
                <a:spcPct val="0"/>
              </a:spcAft>
            </a:pPr>
            <a:endParaRPr lang="en-US" sz="1050" dirty="0">
              <a:solidFill>
                <a:srgbClr val="00192F"/>
              </a:solidFill>
              <a:latin typeface="Arial" panose="020B0604020202020204" pitchFamily="34" charset="0"/>
            </a:endParaRPr>
          </a:p>
          <a:p>
            <a:pPr algn="ctr" eaLnBrk="0" fontAlgn="base" hangingPunct="0">
              <a:lnSpc>
                <a:spcPct val="110000"/>
              </a:lnSpc>
              <a:spcBef>
                <a:spcPct val="0"/>
              </a:spcBef>
              <a:spcAft>
                <a:spcPct val="0"/>
              </a:spcAft>
            </a:pPr>
            <a:endParaRPr lang="en-US" sz="1050" dirty="0">
              <a:solidFill>
                <a:srgbClr val="00192F"/>
              </a:solidFill>
              <a:latin typeface="Arial" panose="020B0604020202020204" pitchFamily="34" charset="0"/>
            </a:endParaRPr>
          </a:p>
          <a:p>
            <a:pPr algn="ctr" eaLnBrk="0" fontAlgn="base" hangingPunct="0">
              <a:lnSpc>
                <a:spcPct val="110000"/>
              </a:lnSpc>
              <a:spcBef>
                <a:spcPct val="0"/>
              </a:spcBef>
              <a:spcAft>
                <a:spcPct val="0"/>
              </a:spcAft>
            </a:pPr>
            <a:endParaRPr lang="en-US" sz="1050" dirty="0">
              <a:solidFill>
                <a:srgbClr val="00192F"/>
              </a:solidFill>
              <a:latin typeface="Arial" panose="020B0604020202020204" pitchFamily="34" charset="0"/>
            </a:endParaRPr>
          </a:p>
        </p:txBody>
      </p:sp>
      <p:sp>
        <p:nvSpPr>
          <p:cNvPr id="34" name="Chevron 33"/>
          <p:cNvSpPr/>
          <p:nvPr/>
        </p:nvSpPr>
        <p:spPr>
          <a:xfrm>
            <a:off x="8007507" y="2098362"/>
            <a:ext cx="1483244" cy="484632"/>
          </a:xfrm>
          <a:prstGeom prst="chevron">
            <a:avLst>
              <a:gd name="adj" fmla="val 31257"/>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91424" tIns="45713" rIns="91424" bIns="113157" rtlCol="0" anchor="ctr"/>
          <a:lstStyle/>
          <a:p>
            <a:pPr algn="ctr" eaLnBrk="0" fontAlgn="base" hangingPunct="0">
              <a:spcBef>
                <a:spcPct val="0"/>
              </a:spcBef>
              <a:spcAft>
                <a:spcPct val="0"/>
              </a:spcAft>
            </a:pPr>
            <a:r>
              <a:rPr lang="en-US" sz="1500" dirty="0">
                <a:solidFill>
                  <a:srgbClr val="00192F"/>
                </a:solidFill>
                <a:latin typeface="Arial" panose="020B0604020202020204" pitchFamily="34" charset="0"/>
              </a:rPr>
              <a:t>Scale</a:t>
            </a:r>
          </a:p>
        </p:txBody>
      </p:sp>
      <p:sp>
        <p:nvSpPr>
          <p:cNvPr id="90" name="TextBox 89"/>
          <p:cNvSpPr txBox="1"/>
          <p:nvPr/>
        </p:nvSpPr>
        <p:spPr>
          <a:xfrm>
            <a:off x="7994141" y="2758336"/>
            <a:ext cx="1509974" cy="2402966"/>
          </a:xfrm>
          <a:prstGeom prst="rect">
            <a:avLst/>
          </a:prstGeom>
          <a:noFill/>
        </p:spPr>
        <p:txBody>
          <a:bodyPr wrap="square" rtlCol="0">
            <a:spAutoFit/>
          </a:bodyPr>
          <a:lstStyle/>
          <a:p>
            <a:pPr algn="ctr" eaLnBrk="0" fontAlgn="base" hangingPunct="0">
              <a:lnSpc>
                <a:spcPct val="110000"/>
              </a:lnSpc>
              <a:spcBef>
                <a:spcPct val="0"/>
              </a:spcBef>
              <a:spcAft>
                <a:spcPct val="0"/>
              </a:spcAft>
            </a:pPr>
            <a:r>
              <a:rPr lang="en-US" sz="1050" dirty="0">
                <a:solidFill>
                  <a:srgbClr val="00192F"/>
                </a:solidFill>
                <a:latin typeface="Arial" panose="020B0604020202020204" pitchFamily="34" charset="0"/>
              </a:rPr>
              <a:t>Scale out the idea (IoT solution) for a production-wide release across the customer’s organization.</a:t>
            </a:r>
          </a:p>
          <a:p>
            <a:pPr algn="ctr" eaLnBrk="0" fontAlgn="base" hangingPunct="0">
              <a:lnSpc>
                <a:spcPct val="110000"/>
              </a:lnSpc>
              <a:spcBef>
                <a:spcPct val="0"/>
              </a:spcBef>
              <a:spcAft>
                <a:spcPct val="0"/>
              </a:spcAft>
            </a:pPr>
            <a:endParaRPr lang="en-US" sz="1050" b="1" i="1" u="sng" dirty="0">
              <a:solidFill>
                <a:srgbClr val="00192F"/>
              </a:solidFill>
              <a:latin typeface="Arial" panose="020B0604020202020204" pitchFamily="34" charset="0"/>
            </a:endParaRPr>
          </a:p>
          <a:p>
            <a:pPr algn="ctr" eaLnBrk="0" fontAlgn="base" hangingPunct="0">
              <a:lnSpc>
                <a:spcPct val="110000"/>
              </a:lnSpc>
              <a:spcBef>
                <a:spcPct val="0"/>
              </a:spcBef>
              <a:spcAft>
                <a:spcPct val="0"/>
              </a:spcAft>
            </a:pPr>
            <a:endParaRPr lang="en-US" sz="1050" b="1" i="1" u="sng" dirty="0">
              <a:solidFill>
                <a:srgbClr val="00192F"/>
              </a:solidFill>
              <a:latin typeface="Arial" panose="020B0604020202020204" pitchFamily="34" charset="0"/>
            </a:endParaRPr>
          </a:p>
          <a:p>
            <a:pPr algn="ctr" eaLnBrk="0" fontAlgn="base" hangingPunct="0">
              <a:lnSpc>
                <a:spcPct val="110000"/>
              </a:lnSpc>
              <a:spcBef>
                <a:spcPct val="0"/>
              </a:spcBef>
              <a:spcAft>
                <a:spcPct val="0"/>
              </a:spcAft>
            </a:pPr>
            <a:r>
              <a:rPr lang="en-US" sz="1050" b="1" i="1" u="sng" dirty="0">
                <a:solidFill>
                  <a:srgbClr val="00192F"/>
                </a:solidFill>
                <a:latin typeface="Arial" panose="020B0604020202020204" pitchFamily="34" charset="0"/>
              </a:rPr>
              <a:t>Scenario:</a:t>
            </a:r>
          </a:p>
          <a:p>
            <a:pPr algn="ctr" eaLnBrk="0" fontAlgn="base" hangingPunct="0">
              <a:lnSpc>
                <a:spcPct val="110000"/>
              </a:lnSpc>
              <a:spcBef>
                <a:spcPct val="0"/>
              </a:spcBef>
              <a:spcAft>
                <a:spcPct val="0"/>
              </a:spcAft>
            </a:pPr>
            <a:r>
              <a:rPr lang="en-US" sz="1050" dirty="0">
                <a:solidFill>
                  <a:srgbClr val="00192F"/>
                </a:solidFill>
                <a:latin typeface="Arial" panose="020B0604020202020204" pitchFamily="34" charset="0"/>
              </a:rPr>
              <a:t>I want to scale out.</a:t>
            </a:r>
          </a:p>
          <a:p>
            <a:pPr algn="ctr" eaLnBrk="0" fontAlgn="base" hangingPunct="0">
              <a:lnSpc>
                <a:spcPct val="110000"/>
              </a:lnSpc>
              <a:spcBef>
                <a:spcPct val="0"/>
              </a:spcBef>
              <a:spcAft>
                <a:spcPct val="0"/>
              </a:spcAft>
            </a:pPr>
            <a:endParaRPr lang="en-US" sz="1050" dirty="0">
              <a:solidFill>
                <a:srgbClr val="00192F"/>
              </a:solidFill>
              <a:latin typeface="Arial" panose="020B0604020202020204" pitchFamily="34" charset="0"/>
            </a:endParaRPr>
          </a:p>
          <a:p>
            <a:pPr algn="ctr" eaLnBrk="0" fontAlgn="base" hangingPunct="0">
              <a:lnSpc>
                <a:spcPct val="110000"/>
              </a:lnSpc>
              <a:spcBef>
                <a:spcPct val="0"/>
              </a:spcBef>
              <a:spcAft>
                <a:spcPct val="0"/>
              </a:spcAft>
            </a:pPr>
            <a:endParaRPr lang="en-US" sz="1050" dirty="0">
              <a:solidFill>
                <a:srgbClr val="00192F"/>
              </a:solidFill>
              <a:latin typeface="Arial" panose="020B0604020202020204" pitchFamily="34" charset="0"/>
            </a:endParaRPr>
          </a:p>
          <a:p>
            <a:pPr algn="ctr" eaLnBrk="0" fontAlgn="base" hangingPunct="0">
              <a:lnSpc>
                <a:spcPct val="110000"/>
              </a:lnSpc>
              <a:spcBef>
                <a:spcPct val="0"/>
              </a:spcBef>
              <a:spcAft>
                <a:spcPct val="0"/>
              </a:spcAft>
            </a:pPr>
            <a:r>
              <a:rPr lang="en-US" sz="1050" dirty="0">
                <a:solidFill>
                  <a:srgbClr val="00192F"/>
                </a:solidFill>
                <a:latin typeface="Arial" panose="020B0604020202020204" pitchFamily="34" charset="0"/>
              </a:rPr>
              <a:t>How do I scale it? </a:t>
            </a:r>
          </a:p>
        </p:txBody>
      </p:sp>
      <p:sp>
        <p:nvSpPr>
          <p:cNvPr id="33" name="Chevron 32"/>
          <p:cNvSpPr/>
          <p:nvPr/>
        </p:nvSpPr>
        <p:spPr>
          <a:xfrm>
            <a:off x="6660484" y="2100485"/>
            <a:ext cx="1483244" cy="484632"/>
          </a:xfrm>
          <a:prstGeom prst="chevron">
            <a:avLst>
              <a:gd name="adj" fmla="val 31257"/>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91424" tIns="45713" rIns="91424" bIns="113157" rtlCol="0" anchor="ctr"/>
          <a:lstStyle/>
          <a:p>
            <a:pPr algn="ctr" eaLnBrk="0" fontAlgn="base" hangingPunct="0">
              <a:spcBef>
                <a:spcPct val="0"/>
              </a:spcBef>
              <a:spcAft>
                <a:spcPct val="0"/>
              </a:spcAft>
            </a:pPr>
            <a:r>
              <a:rPr lang="en-US" sz="1500" dirty="0">
                <a:solidFill>
                  <a:srgbClr val="00192F"/>
                </a:solidFill>
                <a:latin typeface="Arial" panose="020B0604020202020204" pitchFamily="34" charset="0"/>
              </a:rPr>
              <a:t>Validate</a:t>
            </a:r>
          </a:p>
        </p:txBody>
      </p:sp>
      <p:sp>
        <p:nvSpPr>
          <p:cNvPr id="89" name="TextBox 88"/>
          <p:cNvSpPr txBox="1"/>
          <p:nvPr/>
        </p:nvSpPr>
        <p:spPr>
          <a:xfrm>
            <a:off x="6647118" y="2774925"/>
            <a:ext cx="1509974" cy="2580706"/>
          </a:xfrm>
          <a:prstGeom prst="rect">
            <a:avLst/>
          </a:prstGeom>
          <a:noFill/>
        </p:spPr>
        <p:txBody>
          <a:bodyPr wrap="square" rtlCol="0">
            <a:spAutoFit/>
          </a:bodyPr>
          <a:lstStyle/>
          <a:p>
            <a:pPr algn="ctr" eaLnBrk="0" fontAlgn="base" hangingPunct="0">
              <a:lnSpc>
                <a:spcPct val="110000"/>
              </a:lnSpc>
              <a:spcBef>
                <a:spcPct val="0"/>
              </a:spcBef>
              <a:spcAft>
                <a:spcPct val="0"/>
              </a:spcAft>
            </a:pPr>
            <a:r>
              <a:rPr lang="en-US" sz="1050" dirty="0">
                <a:solidFill>
                  <a:srgbClr val="00192F"/>
                </a:solidFill>
                <a:latin typeface="Arial" panose="020B0604020202020204" pitchFamily="34" charset="0"/>
              </a:rPr>
              <a:t>Validation also includes testing of the prototype in the customer’s environment as a pilot.</a:t>
            </a:r>
          </a:p>
          <a:p>
            <a:pPr algn="ctr" eaLnBrk="0" fontAlgn="base" hangingPunct="0">
              <a:lnSpc>
                <a:spcPct val="110000"/>
              </a:lnSpc>
              <a:spcBef>
                <a:spcPct val="0"/>
              </a:spcBef>
              <a:spcAft>
                <a:spcPct val="0"/>
              </a:spcAft>
            </a:pPr>
            <a:endParaRPr lang="en-US" sz="1050" dirty="0">
              <a:solidFill>
                <a:srgbClr val="00192F"/>
              </a:solidFill>
              <a:latin typeface="Arial" panose="020B0604020202020204" pitchFamily="34" charset="0"/>
            </a:endParaRPr>
          </a:p>
          <a:p>
            <a:pPr algn="ctr" eaLnBrk="0" fontAlgn="base" hangingPunct="0">
              <a:lnSpc>
                <a:spcPct val="110000"/>
              </a:lnSpc>
              <a:spcBef>
                <a:spcPct val="0"/>
              </a:spcBef>
              <a:spcAft>
                <a:spcPct val="0"/>
              </a:spcAft>
            </a:pPr>
            <a:endParaRPr lang="en-US" sz="1050" b="1" i="1" u="sng" dirty="0">
              <a:solidFill>
                <a:srgbClr val="00192F"/>
              </a:solidFill>
              <a:latin typeface="Arial" panose="020B0604020202020204" pitchFamily="34" charset="0"/>
            </a:endParaRPr>
          </a:p>
          <a:p>
            <a:pPr algn="ctr" eaLnBrk="0" fontAlgn="base" hangingPunct="0">
              <a:lnSpc>
                <a:spcPct val="110000"/>
              </a:lnSpc>
              <a:spcBef>
                <a:spcPct val="0"/>
              </a:spcBef>
              <a:spcAft>
                <a:spcPct val="0"/>
              </a:spcAft>
            </a:pPr>
            <a:r>
              <a:rPr lang="en-US" sz="1050" b="1" i="1" u="sng" dirty="0">
                <a:solidFill>
                  <a:srgbClr val="00192F"/>
                </a:solidFill>
                <a:latin typeface="Arial" panose="020B0604020202020204" pitchFamily="34" charset="0"/>
              </a:rPr>
              <a:t>Scenario:</a:t>
            </a:r>
          </a:p>
          <a:p>
            <a:pPr algn="ctr" eaLnBrk="0" fontAlgn="base" hangingPunct="0">
              <a:lnSpc>
                <a:spcPct val="110000"/>
              </a:lnSpc>
              <a:spcBef>
                <a:spcPct val="0"/>
              </a:spcBef>
              <a:spcAft>
                <a:spcPct val="0"/>
              </a:spcAft>
            </a:pPr>
            <a:r>
              <a:rPr lang="en-US" sz="1050" dirty="0">
                <a:solidFill>
                  <a:srgbClr val="00192F"/>
                </a:solidFill>
                <a:latin typeface="Arial" panose="020B0604020202020204" pitchFamily="34" charset="0"/>
              </a:rPr>
              <a:t>Does the idea solve problems?</a:t>
            </a:r>
          </a:p>
          <a:p>
            <a:pPr algn="ctr" eaLnBrk="0" fontAlgn="base" hangingPunct="0">
              <a:lnSpc>
                <a:spcPct val="110000"/>
              </a:lnSpc>
              <a:spcBef>
                <a:spcPct val="0"/>
              </a:spcBef>
              <a:spcAft>
                <a:spcPct val="0"/>
              </a:spcAft>
            </a:pPr>
            <a:endParaRPr lang="en-US" sz="1050" dirty="0">
              <a:solidFill>
                <a:srgbClr val="00192F"/>
              </a:solidFill>
              <a:latin typeface="Arial" panose="020B0604020202020204" pitchFamily="34" charset="0"/>
            </a:endParaRPr>
          </a:p>
          <a:p>
            <a:pPr algn="ctr" eaLnBrk="0" fontAlgn="base" hangingPunct="0">
              <a:lnSpc>
                <a:spcPct val="110000"/>
              </a:lnSpc>
              <a:spcBef>
                <a:spcPct val="0"/>
              </a:spcBef>
              <a:spcAft>
                <a:spcPct val="0"/>
              </a:spcAft>
            </a:pPr>
            <a:r>
              <a:rPr lang="en-US" sz="1050" dirty="0">
                <a:solidFill>
                  <a:srgbClr val="00192F"/>
                </a:solidFill>
                <a:latin typeface="Arial" panose="020B0604020202020204" pitchFamily="34" charset="0"/>
              </a:rPr>
              <a:t>How do I validate what’s created? </a:t>
            </a:r>
          </a:p>
        </p:txBody>
      </p:sp>
      <p:sp>
        <p:nvSpPr>
          <p:cNvPr id="5" name="Title 4"/>
          <p:cNvSpPr>
            <a:spLocks noGrp="1"/>
          </p:cNvSpPr>
          <p:nvPr>
            <p:ph type="title" idx="4294967295"/>
          </p:nvPr>
        </p:nvSpPr>
        <p:spPr>
          <a:xfrm>
            <a:off x="302682" y="207734"/>
            <a:ext cx="10983383" cy="889000"/>
          </a:xfrm>
          <a:prstGeom prst="rect">
            <a:avLst/>
          </a:prstGeom>
        </p:spPr>
        <p:txBody>
          <a:bodyPr/>
          <a:lstStyle/>
          <a:p>
            <a:r>
              <a:rPr lang="en-US" dirty="0">
                <a:solidFill>
                  <a:srgbClr val="C00000"/>
                </a:solidFill>
              </a:rPr>
              <a:t>IoT Solution Lifecycle</a:t>
            </a:r>
          </a:p>
        </p:txBody>
      </p:sp>
      <p:sp>
        <p:nvSpPr>
          <p:cNvPr id="91" name="TextBox 90"/>
          <p:cNvSpPr txBox="1"/>
          <p:nvPr/>
        </p:nvSpPr>
        <p:spPr>
          <a:xfrm>
            <a:off x="9313879" y="2740614"/>
            <a:ext cx="1509974" cy="2402966"/>
          </a:xfrm>
          <a:prstGeom prst="rect">
            <a:avLst/>
          </a:prstGeom>
          <a:noFill/>
        </p:spPr>
        <p:txBody>
          <a:bodyPr wrap="square" rtlCol="0">
            <a:spAutoFit/>
          </a:bodyPr>
          <a:lstStyle/>
          <a:p>
            <a:pPr algn="ctr" eaLnBrk="0" fontAlgn="base" hangingPunct="0">
              <a:lnSpc>
                <a:spcPct val="110000"/>
              </a:lnSpc>
              <a:spcBef>
                <a:spcPct val="0"/>
              </a:spcBef>
              <a:spcAft>
                <a:spcPct val="0"/>
              </a:spcAft>
            </a:pPr>
            <a:r>
              <a:rPr lang="en-US" sz="1050" dirty="0">
                <a:solidFill>
                  <a:srgbClr val="00192F"/>
                </a:solidFill>
                <a:latin typeface="Arial" panose="020B0604020202020204" pitchFamily="34" charset="0"/>
              </a:rPr>
              <a:t>Management and optimization throughout the lifecycle of the IoT solution.</a:t>
            </a:r>
          </a:p>
          <a:p>
            <a:pPr algn="ctr" eaLnBrk="0" fontAlgn="base" hangingPunct="0">
              <a:lnSpc>
                <a:spcPct val="110000"/>
              </a:lnSpc>
              <a:spcBef>
                <a:spcPct val="0"/>
              </a:spcBef>
              <a:spcAft>
                <a:spcPct val="0"/>
              </a:spcAft>
            </a:pPr>
            <a:endParaRPr lang="en-US" sz="1050" b="1" i="1" u="sng" dirty="0">
              <a:solidFill>
                <a:srgbClr val="00192F"/>
              </a:solidFill>
              <a:latin typeface="Arial" panose="020B0604020202020204" pitchFamily="34" charset="0"/>
            </a:endParaRPr>
          </a:p>
          <a:p>
            <a:pPr algn="ctr" eaLnBrk="0" fontAlgn="base" hangingPunct="0">
              <a:lnSpc>
                <a:spcPct val="110000"/>
              </a:lnSpc>
              <a:spcBef>
                <a:spcPct val="0"/>
              </a:spcBef>
              <a:spcAft>
                <a:spcPct val="0"/>
              </a:spcAft>
            </a:pPr>
            <a:endParaRPr lang="en-US" sz="1050" b="1" i="1" u="sng" dirty="0">
              <a:solidFill>
                <a:srgbClr val="00192F"/>
              </a:solidFill>
              <a:latin typeface="Arial" panose="020B0604020202020204" pitchFamily="34" charset="0"/>
            </a:endParaRPr>
          </a:p>
          <a:p>
            <a:pPr algn="ctr" eaLnBrk="0" fontAlgn="base" hangingPunct="0">
              <a:lnSpc>
                <a:spcPct val="110000"/>
              </a:lnSpc>
              <a:spcBef>
                <a:spcPct val="0"/>
              </a:spcBef>
              <a:spcAft>
                <a:spcPct val="0"/>
              </a:spcAft>
            </a:pPr>
            <a:endParaRPr lang="en-US" sz="1050" b="1" i="1" u="sng" dirty="0">
              <a:solidFill>
                <a:srgbClr val="00192F"/>
              </a:solidFill>
              <a:latin typeface="Arial" panose="020B0604020202020204" pitchFamily="34" charset="0"/>
            </a:endParaRPr>
          </a:p>
          <a:p>
            <a:pPr algn="ctr" eaLnBrk="0" fontAlgn="base" hangingPunct="0">
              <a:lnSpc>
                <a:spcPct val="110000"/>
              </a:lnSpc>
              <a:spcBef>
                <a:spcPct val="0"/>
              </a:spcBef>
              <a:spcAft>
                <a:spcPct val="0"/>
              </a:spcAft>
            </a:pPr>
            <a:r>
              <a:rPr lang="en-US" sz="1050" b="1" i="1" u="sng" dirty="0">
                <a:solidFill>
                  <a:srgbClr val="00192F"/>
                </a:solidFill>
                <a:latin typeface="Arial" panose="020B0604020202020204" pitchFamily="34" charset="0"/>
              </a:rPr>
              <a:t>Scenario:</a:t>
            </a:r>
          </a:p>
          <a:p>
            <a:pPr algn="ctr" eaLnBrk="0" fontAlgn="base" hangingPunct="0">
              <a:lnSpc>
                <a:spcPct val="110000"/>
              </a:lnSpc>
              <a:spcBef>
                <a:spcPct val="0"/>
              </a:spcBef>
              <a:spcAft>
                <a:spcPct val="0"/>
              </a:spcAft>
            </a:pPr>
            <a:r>
              <a:rPr lang="en-US" sz="1050" dirty="0">
                <a:solidFill>
                  <a:srgbClr val="00192F"/>
                </a:solidFill>
                <a:latin typeface="Arial" panose="020B0604020202020204" pitchFamily="34" charset="0"/>
              </a:rPr>
              <a:t>I want to manage and refine the solution.</a:t>
            </a:r>
          </a:p>
          <a:p>
            <a:pPr algn="ctr" eaLnBrk="0" fontAlgn="base" hangingPunct="0">
              <a:lnSpc>
                <a:spcPct val="110000"/>
              </a:lnSpc>
              <a:spcBef>
                <a:spcPct val="0"/>
              </a:spcBef>
              <a:spcAft>
                <a:spcPct val="0"/>
              </a:spcAft>
            </a:pPr>
            <a:endParaRPr lang="en-US" sz="1050" dirty="0">
              <a:solidFill>
                <a:srgbClr val="00192F"/>
              </a:solidFill>
              <a:latin typeface="Arial" panose="020B0604020202020204" pitchFamily="34" charset="0"/>
            </a:endParaRPr>
          </a:p>
          <a:p>
            <a:pPr algn="ctr" eaLnBrk="0" fontAlgn="base" hangingPunct="0">
              <a:lnSpc>
                <a:spcPct val="110000"/>
              </a:lnSpc>
              <a:spcBef>
                <a:spcPct val="0"/>
              </a:spcBef>
              <a:spcAft>
                <a:spcPct val="0"/>
              </a:spcAft>
            </a:pPr>
            <a:r>
              <a:rPr lang="en-US" sz="1050" dirty="0">
                <a:solidFill>
                  <a:srgbClr val="00192F"/>
                </a:solidFill>
                <a:latin typeface="Arial" panose="020B0604020202020204" pitchFamily="34" charset="0"/>
              </a:rPr>
              <a:t>How do I evolve it? </a:t>
            </a:r>
          </a:p>
        </p:txBody>
      </p:sp>
      <p:sp>
        <p:nvSpPr>
          <p:cNvPr id="20" name="Chevron 33"/>
          <p:cNvSpPr/>
          <p:nvPr/>
        </p:nvSpPr>
        <p:spPr>
          <a:xfrm>
            <a:off x="9370917" y="2098362"/>
            <a:ext cx="1483244" cy="484632"/>
          </a:xfrm>
          <a:prstGeom prst="chevron">
            <a:avLst>
              <a:gd name="adj" fmla="val 31257"/>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424" tIns="45713" rIns="91424" bIns="113157" rtlCol="0" anchor="ctr"/>
          <a:lstStyle/>
          <a:p>
            <a:pPr algn="ctr" eaLnBrk="0" fontAlgn="base" hangingPunct="0">
              <a:spcBef>
                <a:spcPct val="0"/>
              </a:spcBef>
              <a:spcAft>
                <a:spcPct val="0"/>
              </a:spcAft>
            </a:pPr>
            <a:r>
              <a:rPr lang="en-US" sz="1500" dirty="0">
                <a:solidFill>
                  <a:srgbClr val="00192F"/>
                </a:solidFill>
                <a:latin typeface="Arial" panose="020B0604020202020204" pitchFamily="34" charset="0"/>
              </a:rPr>
              <a:t>Optimize</a:t>
            </a:r>
          </a:p>
        </p:txBody>
      </p:sp>
      <p:sp>
        <p:nvSpPr>
          <p:cNvPr id="32" name="Chevron 31"/>
          <p:cNvSpPr/>
          <p:nvPr/>
        </p:nvSpPr>
        <p:spPr>
          <a:xfrm>
            <a:off x="5247093" y="2100485"/>
            <a:ext cx="1533225" cy="484632"/>
          </a:xfrm>
          <a:prstGeom prst="chevron">
            <a:avLst>
              <a:gd name="adj" fmla="val 31257"/>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424" tIns="45713" rIns="91424" bIns="113157" rtlCol="0" anchor="ctr"/>
          <a:lstStyle/>
          <a:p>
            <a:pPr algn="ctr" eaLnBrk="0" fontAlgn="base" hangingPunct="0">
              <a:spcBef>
                <a:spcPct val="0"/>
              </a:spcBef>
              <a:spcAft>
                <a:spcPct val="0"/>
              </a:spcAft>
            </a:pPr>
            <a:r>
              <a:rPr lang="en-US" sz="1500" dirty="0">
                <a:solidFill>
                  <a:srgbClr val="00192F"/>
                </a:solidFill>
                <a:latin typeface="Arial" panose="020B0604020202020204" pitchFamily="34" charset="0"/>
              </a:rPr>
              <a:t>Prototype</a:t>
            </a:r>
          </a:p>
        </p:txBody>
      </p:sp>
      <p:sp>
        <p:nvSpPr>
          <p:cNvPr id="22" name="TextBox 21"/>
          <p:cNvSpPr txBox="1"/>
          <p:nvPr/>
        </p:nvSpPr>
        <p:spPr>
          <a:xfrm>
            <a:off x="5242397" y="2756369"/>
            <a:ext cx="1509974" cy="2402966"/>
          </a:xfrm>
          <a:prstGeom prst="rect">
            <a:avLst/>
          </a:prstGeom>
          <a:noFill/>
        </p:spPr>
        <p:txBody>
          <a:bodyPr wrap="square" rtlCol="0">
            <a:spAutoFit/>
          </a:bodyPr>
          <a:lstStyle/>
          <a:p>
            <a:pPr algn="ctr" eaLnBrk="0" fontAlgn="base" hangingPunct="0">
              <a:lnSpc>
                <a:spcPct val="110000"/>
              </a:lnSpc>
              <a:spcBef>
                <a:spcPct val="0"/>
              </a:spcBef>
              <a:spcAft>
                <a:spcPct val="0"/>
              </a:spcAft>
            </a:pPr>
            <a:r>
              <a:rPr lang="en-US" sz="1050" dirty="0">
                <a:solidFill>
                  <a:srgbClr val="00192F"/>
                </a:solidFill>
                <a:latin typeface="Arial" panose="020B0604020202020204" pitchFamily="34" charset="0"/>
              </a:rPr>
              <a:t>Prototyping is converting the idea into a minimum viable product for the customer demo.</a:t>
            </a:r>
          </a:p>
          <a:p>
            <a:pPr algn="ctr" eaLnBrk="0" fontAlgn="base" hangingPunct="0">
              <a:lnSpc>
                <a:spcPct val="110000"/>
              </a:lnSpc>
              <a:spcBef>
                <a:spcPct val="0"/>
              </a:spcBef>
              <a:spcAft>
                <a:spcPct val="0"/>
              </a:spcAft>
            </a:pPr>
            <a:endParaRPr lang="en-US" sz="1050" dirty="0">
              <a:solidFill>
                <a:srgbClr val="00192F"/>
              </a:solidFill>
              <a:latin typeface="Arial" panose="020B0604020202020204" pitchFamily="34" charset="0"/>
            </a:endParaRPr>
          </a:p>
          <a:p>
            <a:pPr algn="ctr" eaLnBrk="0" fontAlgn="base" hangingPunct="0">
              <a:lnSpc>
                <a:spcPct val="110000"/>
              </a:lnSpc>
              <a:spcBef>
                <a:spcPct val="0"/>
              </a:spcBef>
              <a:spcAft>
                <a:spcPct val="0"/>
              </a:spcAft>
            </a:pPr>
            <a:endParaRPr lang="en-US" sz="1050" b="1" i="1" u="sng" dirty="0">
              <a:solidFill>
                <a:srgbClr val="00192F"/>
              </a:solidFill>
              <a:latin typeface="Arial" panose="020B0604020202020204" pitchFamily="34" charset="0"/>
            </a:endParaRPr>
          </a:p>
          <a:p>
            <a:pPr algn="ctr" eaLnBrk="0" fontAlgn="base" hangingPunct="0">
              <a:lnSpc>
                <a:spcPct val="110000"/>
              </a:lnSpc>
              <a:spcBef>
                <a:spcPct val="0"/>
              </a:spcBef>
              <a:spcAft>
                <a:spcPct val="0"/>
              </a:spcAft>
            </a:pPr>
            <a:endParaRPr lang="en-US" sz="1050" b="1" i="1" u="sng" dirty="0">
              <a:solidFill>
                <a:srgbClr val="00192F"/>
              </a:solidFill>
              <a:latin typeface="Arial" panose="020B0604020202020204" pitchFamily="34" charset="0"/>
            </a:endParaRPr>
          </a:p>
          <a:p>
            <a:pPr algn="ctr" eaLnBrk="0" fontAlgn="base" hangingPunct="0">
              <a:lnSpc>
                <a:spcPct val="110000"/>
              </a:lnSpc>
              <a:spcBef>
                <a:spcPct val="0"/>
              </a:spcBef>
              <a:spcAft>
                <a:spcPct val="0"/>
              </a:spcAft>
            </a:pPr>
            <a:r>
              <a:rPr lang="en-US" sz="1050" b="1" i="1" u="sng" dirty="0">
                <a:solidFill>
                  <a:srgbClr val="00192F"/>
                </a:solidFill>
                <a:latin typeface="Arial" panose="020B0604020202020204" pitchFamily="34" charset="0"/>
              </a:rPr>
              <a:t>Scenario:</a:t>
            </a:r>
          </a:p>
          <a:p>
            <a:pPr algn="ctr" eaLnBrk="0" fontAlgn="base" hangingPunct="0">
              <a:lnSpc>
                <a:spcPct val="110000"/>
              </a:lnSpc>
              <a:spcBef>
                <a:spcPct val="0"/>
              </a:spcBef>
              <a:spcAft>
                <a:spcPct val="0"/>
              </a:spcAft>
            </a:pPr>
            <a:r>
              <a:rPr lang="en-US" sz="1050" dirty="0">
                <a:solidFill>
                  <a:srgbClr val="00192F"/>
                </a:solidFill>
                <a:latin typeface="Arial" panose="020B0604020202020204" pitchFamily="34" charset="0"/>
              </a:rPr>
              <a:t>Can the idea work?</a:t>
            </a:r>
          </a:p>
          <a:p>
            <a:pPr algn="ctr" eaLnBrk="0" fontAlgn="base" hangingPunct="0">
              <a:lnSpc>
                <a:spcPct val="110000"/>
              </a:lnSpc>
              <a:spcBef>
                <a:spcPct val="0"/>
              </a:spcBef>
              <a:spcAft>
                <a:spcPct val="0"/>
              </a:spcAft>
            </a:pPr>
            <a:endParaRPr lang="en-US" sz="1050" dirty="0">
              <a:solidFill>
                <a:srgbClr val="00192F"/>
              </a:solidFill>
              <a:latin typeface="Arial" panose="020B0604020202020204" pitchFamily="34" charset="0"/>
            </a:endParaRPr>
          </a:p>
          <a:p>
            <a:pPr algn="ctr" eaLnBrk="0" fontAlgn="base" hangingPunct="0">
              <a:lnSpc>
                <a:spcPct val="110000"/>
              </a:lnSpc>
              <a:spcBef>
                <a:spcPct val="0"/>
              </a:spcBef>
              <a:spcAft>
                <a:spcPct val="0"/>
              </a:spcAft>
            </a:pPr>
            <a:endParaRPr lang="en-US" sz="1050" dirty="0">
              <a:solidFill>
                <a:srgbClr val="00192F"/>
              </a:solidFill>
              <a:latin typeface="Arial" panose="020B0604020202020204" pitchFamily="34" charset="0"/>
            </a:endParaRPr>
          </a:p>
          <a:p>
            <a:pPr algn="ctr" eaLnBrk="0" fontAlgn="base" hangingPunct="0">
              <a:lnSpc>
                <a:spcPct val="110000"/>
              </a:lnSpc>
              <a:spcBef>
                <a:spcPct val="0"/>
              </a:spcBef>
              <a:spcAft>
                <a:spcPct val="0"/>
              </a:spcAft>
            </a:pPr>
            <a:r>
              <a:rPr lang="en-US" sz="1050" dirty="0">
                <a:solidFill>
                  <a:srgbClr val="00192F"/>
                </a:solidFill>
                <a:latin typeface="Arial" panose="020B0604020202020204" pitchFamily="34" charset="0"/>
              </a:rPr>
              <a:t>How do I create?</a:t>
            </a:r>
          </a:p>
        </p:txBody>
      </p:sp>
      <p:sp>
        <p:nvSpPr>
          <p:cNvPr id="16" name="TextBox 15"/>
          <p:cNvSpPr txBox="1"/>
          <p:nvPr/>
        </p:nvSpPr>
        <p:spPr>
          <a:xfrm>
            <a:off x="4236557" y="729445"/>
            <a:ext cx="3055783" cy="461665"/>
          </a:xfrm>
          <a:prstGeom prst="rect">
            <a:avLst/>
          </a:prstGeom>
          <a:solidFill>
            <a:schemeClr val="tx1"/>
          </a:solidFill>
        </p:spPr>
        <p:txBody>
          <a:bodyPr wrap="square" rtlCol="0">
            <a:spAutoFit/>
          </a:bodyPr>
          <a:lstStyle/>
          <a:p>
            <a:pPr eaLnBrk="0" fontAlgn="base" hangingPunct="0">
              <a:spcBef>
                <a:spcPct val="0"/>
              </a:spcBef>
              <a:spcAft>
                <a:spcPct val="0"/>
              </a:spcAft>
            </a:pPr>
            <a:endParaRPr lang="en-US" sz="2400" dirty="0">
              <a:solidFill>
                <a:srgbClr val="FFFFFF"/>
              </a:solidFill>
            </a:endParaRPr>
          </a:p>
        </p:txBody>
      </p:sp>
      <p:sp>
        <p:nvSpPr>
          <p:cNvPr id="28" name="Chevron 3"/>
          <p:cNvSpPr/>
          <p:nvPr/>
        </p:nvSpPr>
        <p:spPr>
          <a:xfrm>
            <a:off x="1123665" y="2098362"/>
            <a:ext cx="1483244" cy="484632"/>
          </a:xfrm>
          <a:prstGeom prst="chevron">
            <a:avLst>
              <a:gd name="adj" fmla="val 31257"/>
            </a:avLst>
          </a:pr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91424" tIns="45713" rIns="91424" bIns="113157" rtlCol="0" anchor="ctr"/>
          <a:lstStyle/>
          <a:p>
            <a:pPr algn="ctr" eaLnBrk="0" fontAlgn="base" hangingPunct="0">
              <a:spcBef>
                <a:spcPct val="0"/>
              </a:spcBef>
              <a:spcAft>
                <a:spcPct val="0"/>
              </a:spcAft>
            </a:pPr>
            <a:r>
              <a:rPr lang="en-US" sz="1500" dirty="0">
                <a:solidFill>
                  <a:srgbClr val="00192F"/>
                </a:solidFill>
                <a:latin typeface="Arial" panose="020B0604020202020204" pitchFamily="34" charset="0"/>
              </a:rPr>
              <a:t>Prepare</a:t>
            </a:r>
          </a:p>
        </p:txBody>
      </p:sp>
      <p:sp>
        <p:nvSpPr>
          <p:cNvPr id="30" name="TextBox 29"/>
          <p:cNvSpPr txBox="1"/>
          <p:nvPr/>
        </p:nvSpPr>
        <p:spPr>
          <a:xfrm>
            <a:off x="954768" y="2758336"/>
            <a:ext cx="1617287" cy="3094950"/>
          </a:xfrm>
          <a:prstGeom prst="rect">
            <a:avLst/>
          </a:prstGeom>
          <a:noFill/>
        </p:spPr>
        <p:txBody>
          <a:bodyPr wrap="square" rtlCol="0">
            <a:spAutoFit/>
          </a:bodyPr>
          <a:lstStyle/>
          <a:p>
            <a:pPr algn="ctr" eaLnBrk="0" fontAlgn="base" hangingPunct="0">
              <a:lnSpc>
                <a:spcPct val="110000"/>
              </a:lnSpc>
              <a:spcBef>
                <a:spcPct val="0"/>
              </a:spcBef>
              <a:spcAft>
                <a:spcPct val="0"/>
              </a:spcAft>
            </a:pPr>
            <a:r>
              <a:rPr lang="en-US" sz="1050" dirty="0">
                <a:solidFill>
                  <a:srgbClr val="00192F"/>
                </a:solidFill>
                <a:latin typeface="Arial" panose="020B0604020202020204" pitchFamily="34" charset="0"/>
              </a:rPr>
              <a:t>Every Journey starts with preparation: preparing the team, environment, setting, and approach to the development of the IoT solution. </a:t>
            </a:r>
          </a:p>
          <a:p>
            <a:pPr algn="ctr" eaLnBrk="0" fontAlgn="base" hangingPunct="0">
              <a:lnSpc>
                <a:spcPct val="110000"/>
              </a:lnSpc>
              <a:spcBef>
                <a:spcPct val="0"/>
              </a:spcBef>
              <a:spcAft>
                <a:spcPct val="0"/>
              </a:spcAft>
            </a:pPr>
            <a:endParaRPr lang="en-US" sz="1050" dirty="0">
              <a:solidFill>
                <a:srgbClr val="00192F"/>
              </a:solidFill>
              <a:latin typeface="Arial" panose="020B0604020202020204" pitchFamily="34" charset="0"/>
            </a:endParaRPr>
          </a:p>
          <a:p>
            <a:pPr algn="ctr" eaLnBrk="0" fontAlgn="base" hangingPunct="0">
              <a:lnSpc>
                <a:spcPct val="110000"/>
              </a:lnSpc>
              <a:spcBef>
                <a:spcPct val="0"/>
              </a:spcBef>
              <a:spcAft>
                <a:spcPct val="0"/>
              </a:spcAft>
            </a:pPr>
            <a:r>
              <a:rPr lang="en-US" sz="1050" b="1" i="1" u="sng" dirty="0">
                <a:solidFill>
                  <a:srgbClr val="00192F"/>
                </a:solidFill>
                <a:latin typeface="Arial" panose="020B0604020202020204" pitchFamily="34" charset="0"/>
              </a:rPr>
              <a:t>Scenario:</a:t>
            </a:r>
          </a:p>
          <a:p>
            <a:pPr algn="ctr" eaLnBrk="0" fontAlgn="base" hangingPunct="0">
              <a:lnSpc>
                <a:spcPct val="110000"/>
              </a:lnSpc>
              <a:spcBef>
                <a:spcPct val="0"/>
              </a:spcBef>
              <a:spcAft>
                <a:spcPct val="0"/>
              </a:spcAft>
            </a:pPr>
            <a:r>
              <a:rPr lang="en-US" sz="1050" dirty="0">
                <a:solidFill>
                  <a:srgbClr val="00192F"/>
                </a:solidFill>
                <a:latin typeface="Arial" panose="020B0604020202020204" pitchFamily="34" charset="0"/>
              </a:rPr>
              <a:t>I need to know how to prep my team, environment, and approach</a:t>
            </a:r>
          </a:p>
          <a:p>
            <a:pPr algn="ctr" eaLnBrk="0" fontAlgn="base" hangingPunct="0">
              <a:lnSpc>
                <a:spcPct val="110000"/>
              </a:lnSpc>
              <a:spcBef>
                <a:spcPct val="0"/>
              </a:spcBef>
              <a:spcAft>
                <a:spcPct val="0"/>
              </a:spcAft>
            </a:pPr>
            <a:endParaRPr lang="en-US" sz="1050" dirty="0">
              <a:solidFill>
                <a:srgbClr val="00192F"/>
              </a:solidFill>
              <a:latin typeface="Arial" panose="020B0604020202020204" pitchFamily="34" charset="0"/>
            </a:endParaRPr>
          </a:p>
          <a:p>
            <a:pPr algn="ctr" eaLnBrk="0" fontAlgn="base" hangingPunct="0">
              <a:lnSpc>
                <a:spcPct val="110000"/>
              </a:lnSpc>
              <a:spcBef>
                <a:spcPct val="0"/>
              </a:spcBef>
              <a:spcAft>
                <a:spcPct val="0"/>
              </a:spcAft>
            </a:pPr>
            <a:r>
              <a:rPr lang="en-US" sz="1050" dirty="0">
                <a:solidFill>
                  <a:srgbClr val="00192F"/>
                </a:solidFill>
                <a:latin typeface="Arial" panose="020B0604020202020204" pitchFamily="34" charset="0"/>
              </a:rPr>
              <a:t>How do I get buy-in from the end-customer?</a:t>
            </a:r>
            <a:endParaRPr lang="en-US" sz="938" dirty="0">
              <a:solidFill>
                <a:srgbClr val="00192F"/>
              </a:solidFill>
              <a:latin typeface="Arial" panose="020B0604020202020204" pitchFamily="34" charset="0"/>
            </a:endParaRPr>
          </a:p>
          <a:p>
            <a:pPr algn="ctr" eaLnBrk="0" fontAlgn="base" hangingPunct="0">
              <a:lnSpc>
                <a:spcPct val="110000"/>
              </a:lnSpc>
              <a:spcBef>
                <a:spcPct val="0"/>
              </a:spcBef>
              <a:spcAft>
                <a:spcPct val="0"/>
              </a:spcAft>
            </a:pPr>
            <a:r>
              <a:rPr lang="en-US" sz="938" dirty="0">
                <a:solidFill>
                  <a:srgbClr val="00192F"/>
                </a:solidFill>
                <a:latin typeface="Arial" panose="020B0604020202020204" pitchFamily="34" charset="0"/>
              </a:rPr>
              <a:t>.</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9764" y="1241923"/>
            <a:ext cx="706940" cy="71125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92763" y="1262820"/>
            <a:ext cx="638286" cy="638286"/>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1953" y="1217799"/>
            <a:ext cx="828222" cy="841799"/>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7221" y="1217799"/>
            <a:ext cx="963379" cy="642253"/>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33775" y="1189353"/>
            <a:ext cx="670182" cy="734622"/>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06806" y="1189353"/>
            <a:ext cx="767605" cy="796186"/>
          </a:xfrm>
          <a:prstGeom prst="rect">
            <a:avLst/>
          </a:prstGeom>
        </p:spPr>
      </p:pic>
      <p:pic>
        <p:nvPicPr>
          <p:cNvPr id="38" name="Picture 3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68948" y="1052481"/>
            <a:ext cx="1085538" cy="1076565"/>
          </a:xfrm>
          <a:prstGeom prst="rect">
            <a:avLst/>
          </a:prstGeom>
        </p:spPr>
      </p:pic>
    </p:spTree>
    <p:extLst>
      <p:ext uri="{BB962C8B-B14F-4D97-AF65-F5344CB8AC3E}">
        <p14:creationId xmlns:p14="http://schemas.microsoft.com/office/powerpoint/2010/main" val="15973682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a:solidFill>
                  <a:schemeClr val="accent6">
                    <a:lumMod val="75000"/>
                  </a:schemeClr>
                </a:solidFill>
              </a:rPr>
              <a:t>Minimum Viable Product</a:t>
            </a:r>
          </a:p>
        </p:txBody>
      </p:sp>
      <p:sp>
        <p:nvSpPr>
          <p:cNvPr id="5" name="Content Placeholder 2"/>
          <p:cNvSpPr>
            <a:spLocks noGrp="1"/>
          </p:cNvSpPr>
          <p:nvPr>
            <p:ph idx="1"/>
          </p:nvPr>
        </p:nvSpPr>
        <p:spPr>
          <a:xfrm>
            <a:off x="734518" y="1158876"/>
            <a:ext cx="5971082" cy="4860925"/>
          </a:xfrm>
        </p:spPr>
        <p:txBody>
          <a:bodyPr>
            <a:normAutofit/>
          </a:bodyPr>
          <a:lstStyle/>
          <a:p>
            <a:r>
              <a:rPr lang="en-US" sz="2000" dirty="0"/>
              <a:t>Minimum amount of effort, Minimum development</a:t>
            </a:r>
          </a:p>
          <a:p>
            <a:r>
              <a:rPr lang="en-US" sz="2000" dirty="0"/>
              <a:t>Challenges traditional notions of quality</a:t>
            </a:r>
          </a:p>
          <a:p>
            <a:pPr lvl="1"/>
            <a:r>
              <a:rPr lang="en-US" sz="1800" dirty="0"/>
              <a:t>MVPs sometimes considered low quality by customers</a:t>
            </a:r>
          </a:p>
          <a:p>
            <a:r>
              <a:rPr lang="en-US" sz="2000" dirty="0"/>
              <a:t>Start learning as quickly as possible</a:t>
            </a:r>
          </a:p>
          <a:p>
            <a:pPr lvl="1"/>
            <a:r>
              <a:rPr lang="en-US" sz="1800" dirty="0"/>
              <a:t>Any work beyond is waste</a:t>
            </a:r>
          </a:p>
          <a:p>
            <a:pPr lvl="1"/>
            <a:r>
              <a:rPr lang="en-US" sz="1800" dirty="0"/>
              <a:t>Learn what attributes customers care about</a:t>
            </a:r>
          </a:p>
          <a:p>
            <a:r>
              <a:rPr lang="en-US" sz="2000" dirty="0"/>
              <a:t>Answer product design or technical questions</a:t>
            </a:r>
          </a:p>
          <a:p>
            <a:r>
              <a:rPr lang="en-US" sz="2000" dirty="0"/>
              <a:t>Test fundamental assumptions/hypotheses</a:t>
            </a:r>
          </a:p>
          <a:p>
            <a:r>
              <a:rPr lang="en-US" sz="2000" dirty="0"/>
              <a:t>Usually overestimate needs for MVP</a:t>
            </a:r>
          </a:p>
        </p:txBody>
      </p:sp>
      <p:pic>
        <p:nvPicPr>
          <p:cNvPr id="7"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014408" y="1841676"/>
            <a:ext cx="4053897" cy="3111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7014408" y="4691390"/>
            <a:ext cx="3429000" cy="261610"/>
          </a:xfrm>
          <a:prstGeom prst="rect">
            <a:avLst/>
          </a:prstGeom>
        </p:spPr>
        <p:txBody>
          <a:bodyPr wrap="square">
            <a:spAutoFit/>
          </a:bodyPr>
          <a:lstStyle/>
          <a:p>
            <a:pPr algn="r"/>
            <a:r>
              <a:rPr lang="en-US" sz="1100" dirty="0">
                <a:solidFill>
                  <a:srgbClr val="A6A6A6"/>
                </a:solidFill>
              </a:rPr>
              <a:t>Theleanagilepmo.com</a:t>
            </a:r>
          </a:p>
        </p:txBody>
      </p:sp>
      <p:sp>
        <p:nvSpPr>
          <p:cNvPr id="11" name="Slide Number Placeholder 3"/>
          <p:cNvSpPr txBox="1">
            <a:spLocks/>
          </p:cNvSpPr>
          <p:nvPr/>
        </p:nvSpPr>
        <p:spPr>
          <a:xfrm>
            <a:off x="8610600" y="6629401"/>
            <a:ext cx="2133600"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r"/>
            <a:fld id="{A6ADC7FD-9406-496B-9014-30F0BAF3FD74}" type="slidenum">
              <a:rPr lang="en-US" sz="1000">
                <a:solidFill>
                  <a:schemeClr val="bg1">
                    <a:lumMod val="65000"/>
                  </a:schemeClr>
                </a:solidFill>
              </a:rPr>
              <a:pPr algn="r"/>
              <a:t>24</a:t>
            </a:fld>
            <a:endParaRPr lang="en-US" sz="1000">
              <a:solidFill>
                <a:schemeClr val="bg1">
                  <a:lumMod val="65000"/>
                </a:schemeClr>
              </a:solidFill>
            </a:endParaRPr>
          </a:p>
        </p:txBody>
      </p:sp>
    </p:spTree>
    <p:extLst>
      <p:ext uri="{BB962C8B-B14F-4D97-AF65-F5344CB8AC3E}">
        <p14:creationId xmlns:p14="http://schemas.microsoft.com/office/powerpoint/2010/main" val="32624519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52600" y="3581400"/>
            <a:ext cx="4446050" cy="2152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981200" y="0"/>
            <a:ext cx="8229600" cy="1143000"/>
          </a:xfrm>
        </p:spPr>
        <p:txBody>
          <a:bodyPr/>
          <a:lstStyle/>
          <a:p>
            <a:r>
              <a:rPr lang="en-US" dirty="0" smtClean="0">
                <a:solidFill>
                  <a:schemeClr val="accent6">
                    <a:lumMod val="75000"/>
                  </a:schemeClr>
                </a:solidFill>
              </a:rPr>
              <a:t>Lean Startup</a:t>
            </a:r>
            <a:endParaRPr lang="en-US" dirty="0">
              <a:solidFill>
                <a:schemeClr val="accent6">
                  <a:lumMod val="75000"/>
                </a:schemeClr>
              </a:solidFill>
            </a:endParaRPr>
          </a:p>
        </p:txBody>
      </p:sp>
      <p:sp>
        <p:nvSpPr>
          <p:cNvPr id="7" name="Rectangle 6"/>
          <p:cNvSpPr/>
          <p:nvPr/>
        </p:nvSpPr>
        <p:spPr>
          <a:xfrm>
            <a:off x="1039499" y="864788"/>
            <a:ext cx="9993261" cy="5471410"/>
          </a:xfrm>
          <a:prstGeom prst="rect">
            <a:avLst/>
          </a:prstGeom>
        </p:spPr>
        <p:txBody>
          <a:bodyPr wrap="square">
            <a:normAutofit/>
          </a:bodyPr>
          <a:lstStyle/>
          <a:p>
            <a:pPr marL="342900" indent="-342900" eaLnBrk="0" hangingPunct="0">
              <a:spcBef>
                <a:spcPct val="20000"/>
              </a:spcBef>
              <a:buFont typeface="Arial" panose="020B0604020202020204" pitchFamily="34" charset="0"/>
              <a:buChar char="•"/>
            </a:pPr>
            <a:r>
              <a:rPr lang="en-US" sz="2400" dirty="0">
                <a:solidFill>
                  <a:schemeClr val="accent5">
                    <a:lumMod val="10000"/>
                  </a:schemeClr>
                </a:solidFill>
              </a:rPr>
              <a:t>Application of Lean thinking to the process of innovation</a:t>
            </a:r>
          </a:p>
          <a:p>
            <a:pPr marL="342900" indent="-342900" eaLnBrk="0" hangingPunct="0">
              <a:spcBef>
                <a:spcPct val="20000"/>
              </a:spcBef>
              <a:buFont typeface="Arial" panose="020B0604020202020204" pitchFamily="34" charset="0"/>
              <a:buChar char="•"/>
            </a:pPr>
            <a:r>
              <a:rPr lang="en-US" sz="2400" dirty="0">
                <a:solidFill>
                  <a:schemeClr val="accent5">
                    <a:lumMod val="10000"/>
                  </a:schemeClr>
                </a:solidFill>
              </a:rPr>
              <a:t>Adapts Lean ideas in context of entrepreneurship</a:t>
            </a:r>
          </a:p>
          <a:p>
            <a:pPr marL="342900" indent="-342900" eaLnBrk="0" hangingPunct="0">
              <a:spcBef>
                <a:spcPct val="20000"/>
              </a:spcBef>
              <a:buFont typeface="Arial" panose="020B0604020202020204" pitchFamily="34" charset="0"/>
              <a:buChar char="•"/>
            </a:pPr>
            <a:r>
              <a:rPr lang="en-US" sz="2400" dirty="0">
                <a:solidFill>
                  <a:schemeClr val="accent5">
                    <a:lumMod val="10000"/>
                  </a:schemeClr>
                </a:solidFill>
              </a:rPr>
              <a:t>Principled approach to new product development</a:t>
            </a:r>
          </a:p>
          <a:p>
            <a:pPr marL="342900" indent="-342900" defTabSz="457200" eaLnBrk="0" hangingPunct="0">
              <a:spcBef>
                <a:spcPct val="20000"/>
              </a:spcBef>
              <a:buFont typeface="Arial" panose="020B0604020202020204" pitchFamily="34" charset="0"/>
              <a:buChar char="•"/>
              <a:defRPr/>
            </a:pPr>
            <a:r>
              <a:rPr lang="en-US" sz="2400" dirty="0">
                <a:solidFill>
                  <a:schemeClr val="accent5">
                    <a:lumMod val="10000"/>
                  </a:schemeClr>
                </a:solidFill>
              </a:rPr>
              <a:t>Guidance on how to make trade-off decisions</a:t>
            </a:r>
          </a:p>
          <a:p>
            <a:pPr marL="342900" indent="-342900" defTabSz="457200" eaLnBrk="0" hangingPunct="0">
              <a:spcBef>
                <a:spcPct val="20000"/>
              </a:spcBef>
              <a:buFont typeface="Arial" panose="020B0604020202020204" pitchFamily="34" charset="0"/>
              <a:buChar char="•"/>
              <a:defRPr/>
            </a:pPr>
            <a:r>
              <a:rPr lang="en-US" sz="2400" dirty="0">
                <a:solidFill>
                  <a:schemeClr val="accent5">
                    <a:lumMod val="10000"/>
                  </a:schemeClr>
                </a:solidFill>
              </a:rPr>
              <a:t>Focuses on Validated Learning</a:t>
            </a:r>
          </a:p>
          <a:p>
            <a:pPr marL="342900" indent="-342900" eaLnBrk="0" hangingPunct="0">
              <a:spcBef>
                <a:spcPct val="20000"/>
              </a:spcBef>
              <a:buFont typeface="Arial" panose="020B0604020202020204" pitchFamily="34" charset="0"/>
              <a:buChar char="•"/>
            </a:pPr>
            <a:endParaRPr lang="en-US" sz="2400" dirty="0"/>
          </a:p>
          <a:p>
            <a:pPr marL="342900" indent="-342900" eaLnBrk="0" hangingPunct="0">
              <a:spcBef>
                <a:spcPct val="20000"/>
              </a:spcBef>
              <a:buFont typeface="Arial" panose="020B0604020202020204" pitchFamily="34" charset="0"/>
              <a:buChar char="•"/>
            </a:pPr>
            <a:endParaRPr lang="en-US" sz="2400" dirty="0"/>
          </a:p>
          <a:p>
            <a:pPr marL="342900" indent="-342900">
              <a:buFont typeface="Arial" panose="020B0604020202020204" pitchFamily="34" charset="0"/>
              <a:buChar char="•"/>
            </a:pPr>
            <a:endParaRPr lang="en-US" sz="1600" b="1" dirty="0"/>
          </a:p>
          <a:p>
            <a:pPr marL="342900" indent="-342900">
              <a:buFont typeface="Arial" panose="020B0604020202020204" pitchFamily="34" charset="0"/>
              <a:buChar char="•"/>
            </a:pPr>
            <a:endParaRPr lang="en-US" sz="1600" b="1" dirty="0"/>
          </a:p>
          <a:p>
            <a:endParaRPr lang="en-US" sz="1600" b="1" dirty="0"/>
          </a:p>
        </p:txBody>
      </p:sp>
      <p:pic>
        <p:nvPicPr>
          <p:cNvPr id="9" name="Picture 8" descr="frame"/>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513408" y="3124200"/>
            <a:ext cx="4038600" cy="2410820"/>
          </a:xfrm>
          <a:prstGeom prst="rect">
            <a:avLst/>
          </a:prstGeom>
          <a:noFill/>
        </p:spPr>
      </p:pic>
      <p:sp>
        <p:nvSpPr>
          <p:cNvPr id="10" name="Text Box 6"/>
          <p:cNvSpPr txBox="1">
            <a:spLocks noChangeArrowheads="1"/>
          </p:cNvSpPr>
          <p:nvPr/>
        </p:nvSpPr>
        <p:spPr bwMode="auto">
          <a:xfrm>
            <a:off x="6589608" y="3600493"/>
            <a:ext cx="3733800" cy="1200329"/>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dirty="0">
                <a:solidFill>
                  <a:schemeClr val="accent5">
                    <a:lumMod val="10000"/>
                  </a:schemeClr>
                </a:solidFill>
                <a:latin typeface="Bookman Old Style" pitchFamily="18" charset="0"/>
              </a:rPr>
              <a:t>Lean Startup: Set of practices to help entrepreneurs increase their odds of building a successful startup.</a:t>
            </a:r>
          </a:p>
        </p:txBody>
      </p:sp>
      <p:sp>
        <p:nvSpPr>
          <p:cNvPr id="6" name="TextBox 5"/>
          <p:cNvSpPr txBox="1"/>
          <p:nvPr/>
        </p:nvSpPr>
        <p:spPr>
          <a:xfrm>
            <a:off x="8420100" y="5715001"/>
            <a:ext cx="2095500" cy="461665"/>
          </a:xfrm>
          <a:prstGeom prst="rect">
            <a:avLst/>
          </a:prstGeom>
          <a:noFill/>
        </p:spPr>
        <p:txBody>
          <a:bodyPr wrap="square" rtlCol="0">
            <a:spAutoFit/>
          </a:bodyPr>
          <a:lstStyle/>
          <a:p>
            <a:pPr algn="r"/>
            <a:r>
              <a:rPr lang="en-US" sz="1200" dirty="0">
                <a:solidFill>
                  <a:srgbClr val="A6A6A6"/>
                </a:solidFill>
              </a:rPr>
              <a:t>Eric </a:t>
            </a:r>
            <a:r>
              <a:rPr lang="en-US" sz="1200" dirty="0" err="1">
                <a:solidFill>
                  <a:srgbClr val="A6A6A6"/>
                </a:solidFill>
              </a:rPr>
              <a:t>Ries</a:t>
            </a:r>
            <a:r>
              <a:rPr lang="en-US" sz="1200" dirty="0">
                <a:solidFill>
                  <a:srgbClr val="A6A6A6"/>
                </a:solidFill>
              </a:rPr>
              <a:t>, The Lean Startup</a:t>
            </a:r>
          </a:p>
        </p:txBody>
      </p:sp>
      <p:sp>
        <p:nvSpPr>
          <p:cNvPr id="13" name="Slide Number Placeholder 3"/>
          <p:cNvSpPr txBox="1">
            <a:spLocks/>
          </p:cNvSpPr>
          <p:nvPr/>
        </p:nvSpPr>
        <p:spPr>
          <a:xfrm>
            <a:off x="8610600" y="6629401"/>
            <a:ext cx="2133600"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r"/>
            <a:fld id="{A6ADC7FD-9406-496B-9014-30F0BAF3FD74}" type="slidenum">
              <a:rPr lang="en-US" sz="1000">
                <a:solidFill>
                  <a:schemeClr val="bg1">
                    <a:lumMod val="65000"/>
                  </a:schemeClr>
                </a:solidFill>
              </a:rPr>
              <a:pPr algn="r"/>
              <a:t>25</a:t>
            </a:fld>
            <a:endParaRPr lang="en-US" sz="1000">
              <a:solidFill>
                <a:schemeClr val="bg1">
                  <a:lumMod val="65000"/>
                </a:schemeClr>
              </a:solidFill>
            </a:endParaRPr>
          </a:p>
        </p:txBody>
      </p:sp>
    </p:spTree>
    <p:extLst>
      <p:ext uri="{BB962C8B-B14F-4D97-AF65-F5344CB8AC3E}">
        <p14:creationId xmlns:p14="http://schemas.microsoft.com/office/powerpoint/2010/main" val="31919324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295400"/>
            <a:ext cx="8229600" cy="1143000"/>
          </a:xfrm>
        </p:spPr>
        <p:txBody>
          <a:bodyPr>
            <a:normAutofit fontScale="90000"/>
          </a:bodyPr>
          <a:lstStyle/>
          <a:p>
            <a:r>
              <a:rPr lang="en-US" dirty="0">
                <a:solidFill>
                  <a:schemeClr val="accent6">
                    <a:lumMod val="75000"/>
                  </a:schemeClr>
                </a:solidFill>
              </a:rPr>
              <a:t>Questions</a:t>
            </a:r>
            <a:r>
              <a:rPr lang="en-US" dirty="0" smtClean="0">
                <a:solidFill>
                  <a:schemeClr val="accent6">
                    <a:lumMod val="75000"/>
                  </a:schemeClr>
                </a:solidFill>
              </a:rPr>
              <a:t>?</a:t>
            </a:r>
            <a:br>
              <a:rPr lang="en-US" dirty="0" smtClean="0">
                <a:solidFill>
                  <a:schemeClr val="accent6">
                    <a:lumMod val="75000"/>
                  </a:schemeClr>
                </a:solidFill>
              </a:rPr>
            </a:br>
            <a:r>
              <a:rPr lang="en-US" dirty="0" smtClean="0">
                <a:solidFill>
                  <a:schemeClr val="accent6">
                    <a:lumMod val="75000"/>
                  </a:schemeClr>
                </a:solidFill>
              </a:rPr>
              <a:t/>
            </a:r>
            <a:br>
              <a:rPr lang="en-US" dirty="0" smtClean="0">
                <a:solidFill>
                  <a:schemeClr val="accent6">
                    <a:lumMod val="75000"/>
                  </a:schemeClr>
                </a:solidFill>
              </a:rPr>
            </a:br>
            <a:endParaRPr lang="en-US" dirty="0">
              <a:solidFill>
                <a:schemeClr val="accent6">
                  <a:lumMod val="75000"/>
                </a:schemeClr>
              </a:solidFill>
            </a:endParaRPr>
          </a:p>
        </p:txBody>
      </p:sp>
      <p:pic>
        <p:nvPicPr>
          <p:cNvPr id="8" name="Picture 2" descr="C:\Users\kjager\AppData\Local\Microsoft\Windows\Temporary Internet Files\Content.IE5\XFB81Z8Q\MP910220897[1].jpg"/>
          <p:cNvPicPr>
            <a:picLocks noChangeAspect="1" noChangeArrowheads="1"/>
          </p:cNvPicPr>
          <p:nvPr/>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flipH="1">
            <a:off x="1824039" y="2843413"/>
            <a:ext cx="1728787" cy="3168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C:\Users\kjager\AppData\Local\Microsoft\Windows\Temporary Internet Files\Content.IE5\XFB81Z8Q\MP910220897[1].jpg"/>
          <p:cNvPicPr>
            <a:picLocks noChangeAspect="1" noChangeArrowheads="1"/>
          </p:cNvPicPr>
          <p:nvPr/>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8310539" y="2843413"/>
            <a:ext cx="2043112" cy="3168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C:\Users\kjager\AppData\Local\Microsoft\Windows\Temporary Internet Files\Content.IE5\XFB81Z8Q\MP910220897[1].jpg"/>
          <p:cNvPicPr>
            <a:picLocks noChangeAspect="1" noChangeArrowheads="1"/>
          </p:cNvPicPr>
          <p:nvPr/>
        </p:nvPicPr>
        <p:blipFill rotWithShape="1">
          <a:blip r:embed="rId5"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3810001" y="2843412"/>
            <a:ext cx="4210065" cy="3168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lide Number Placeholder 3"/>
          <p:cNvSpPr txBox="1">
            <a:spLocks/>
          </p:cNvSpPr>
          <p:nvPr/>
        </p:nvSpPr>
        <p:spPr>
          <a:xfrm>
            <a:off x="8610600" y="6629401"/>
            <a:ext cx="2133600"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r"/>
            <a:fld id="{A6ADC7FD-9406-496B-9014-30F0BAF3FD74}" type="slidenum">
              <a:rPr lang="en-US" sz="1000">
                <a:solidFill>
                  <a:schemeClr val="bg1">
                    <a:lumMod val="65000"/>
                  </a:schemeClr>
                </a:solidFill>
              </a:rPr>
              <a:pPr algn="r"/>
              <a:t>26</a:t>
            </a:fld>
            <a:endParaRPr lang="en-US" sz="1000">
              <a:solidFill>
                <a:schemeClr val="bg1">
                  <a:lumMod val="65000"/>
                </a:schemeClr>
              </a:solidFill>
            </a:endParaRPr>
          </a:p>
        </p:txBody>
      </p:sp>
    </p:spTree>
    <p:extLst>
      <p:ext uri="{BB962C8B-B14F-4D97-AF65-F5344CB8AC3E}">
        <p14:creationId xmlns:p14="http://schemas.microsoft.com/office/powerpoint/2010/main" val="14157640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7"/>
          </p:nvPr>
        </p:nvSpPr>
        <p:spPr/>
        <p:txBody>
          <a:bodyPr/>
          <a:lstStyle/>
          <a:p>
            <a:r>
              <a:rPr lang="en-US" dirty="0"/>
              <a:t>The </a:t>
            </a:r>
            <a:r>
              <a:rPr lang="en-US" b="1" dirty="0"/>
              <a:t>Internet of Things</a:t>
            </a:r>
            <a:r>
              <a:rPr lang="en-US" dirty="0"/>
              <a:t> (</a:t>
            </a:r>
            <a:r>
              <a:rPr lang="en-US" b="1" dirty="0" err="1"/>
              <a:t>IoT</a:t>
            </a:r>
            <a:r>
              <a:rPr lang="en-US" dirty="0"/>
              <a:t>) refers to the ever-growing network of physical objects that feature an IP address for internet connectivity, and the communication that occurs between these objects and other Internet-enabled devices and systems.</a:t>
            </a:r>
          </a:p>
        </p:txBody>
      </p:sp>
      <p:sp>
        <p:nvSpPr>
          <p:cNvPr id="3" name="Title 2"/>
          <p:cNvSpPr>
            <a:spLocks noGrp="1"/>
          </p:cNvSpPr>
          <p:nvPr>
            <p:ph type="ctrTitle"/>
          </p:nvPr>
        </p:nvSpPr>
        <p:spPr/>
        <p:txBody>
          <a:bodyPr/>
          <a:lstStyle/>
          <a:p>
            <a:r>
              <a:rPr lang="en-US" dirty="0" smtClean="0"/>
              <a:t>What is </a:t>
            </a:r>
            <a:r>
              <a:rPr lang="en-US" dirty="0" err="1" smtClean="0"/>
              <a:t>IoT</a:t>
            </a:r>
            <a:r>
              <a:rPr lang="en-US" dirty="0" smtClean="0"/>
              <a:t>?</a:t>
            </a:r>
            <a:endParaRPr lang="en-US" dirty="0"/>
          </a:p>
        </p:txBody>
      </p:sp>
    </p:spTree>
    <p:extLst>
      <p:ext uri="{BB962C8B-B14F-4D97-AF65-F5344CB8AC3E}">
        <p14:creationId xmlns:p14="http://schemas.microsoft.com/office/powerpoint/2010/main" val="1332469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Owner\Desktop\2016_1006-RSEAM Graphics\M1\s11 IOT image.png"/>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31546" y="1904"/>
            <a:ext cx="13994425" cy="9096376"/>
          </a:xfrm>
          <a:prstGeom prst="rect">
            <a:avLst/>
          </a:prstGeom>
          <a:noFill/>
          <a:extLst>
            <a:ext uri="{909E8E84-426E-40DD-AFC4-6F175D3DCCD1}">
              <a14:hiddenFill xmlns:a14="http://schemas.microsoft.com/office/drawing/2010/main">
                <a:solidFill>
                  <a:srgbClr val="FFFFFF"/>
                </a:solidFill>
              </a14:hiddenFill>
            </a:ext>
          </a:extLst>
        </p:spPr>
      </p:pic>
      <p:sp>
        <p:nvSpPr>
          <p:cNvPr id="3" name="Cloud Callout 2"/>
          <p:cNvSpPr/>
          <p:nvPr/>
        </p:nvSpPr>
        <p:spPr>
          <a:xfrm rot="330140">
            <a:off x="3065129" y="2471534"/>
            <a:ext cx="5831840" cy="2830754"/>
          </a:xfrm>
          <a:prstGeom prst="cloudCallout">
            <a:avLst>
              <a:gd name="adj1" fmla="val -9683"/>
              <a:gd name="adj2" fmla="val 31633"/>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900" dirty="0">
              <a:solidFill>
                <a:prstClr val="white"/>
              </a:solidFill>
              <a:latin typeface="Arial" panose="020B0604020202020204" pitchFamily="34" charset="0"/>
              <a:cs typeface="Arial" panose="020B0604020202020204" pitchFamily="34" charset="0"/>
            </a:endParaRPr>
          </a:p>
        </p:txBody>
      </p:sp>
      <p:sp>
        <p:nvSpPr>
          <p:cNvPr id="4" name="TextBox 3"/>
          <p:cNvSpPr txBox="1"/>
          <p:nvPr/>
        </p:nvSpPr>
        <p:spPr>
          <a:xfrm>
            <a:off x="3246120" y="3154680"/>
            <a:ext cx="5646420" cy="1420325"/>
          </a:xfrm>
          <a:prstGeom prst="rect">
            <a:avLst/>
          </a:prstGeom>
          <a:noFill/>
        </p:spPr>
        <p:txBody>
          <a:bodyPr wrap="square" rtlCol="0">
            <a:spAutoFit/>
          </a:bodyPr>
          <a:lstStyle/>
          <a:p>
            <a:pPr algn="ctr" defTabSz="457200">
              <a:lnSpc>
                <a:spcPct val="150000"/>
              </a:lnSpc>
            </a:pPr>
            <a:r>
              <a:rPr lang="en-US" sz="2000" b="1" dirty="0">
                <a:solidFill>
                  <a:srgbClr val="19242F">
                    <a:lumMod val="75000"/>
                    <a:lumOff val="25000"/>
                  </a:srgbClr>
                </a:solidFill>
                <a:latin typeface="Arial" panose="020B0604020202020204" pitchFamily="34" charset="0"/>
                <a:cs typeface="Arial" panose="020B0604020202020204" pitchFamily="34" charset="0"/>
              </a:rPr>
              <a:t>Fundamentally, the Internet of Things is about the transformation of any physical object into a </a:t>
            </a:r>
            <a:r>
              <a:rPr lang="en-US" sz="2000" b="1" i="1" u="sng" dirty="0" smtClean="0">
                <a:solidFill>
                  <a:srgbClr val="19242F">
                    <a:lumMod val="75000"/>
                    <a:lumOff val="25000"/>
                  </a:srgbClr>
                </a:solidFill>
                <a:latin typeface="Arial" panose="020B0604020202020204" pitchFamily="34" charset="0"/>
                <a:cs typeface="Arial" panose="020B0604020202020204" pitchFamily="34" charset="0"/>
              </a:rPr>
              <a:t>digital </a:t>
            </a:r>
            <a:r>
              <a:rPr lang="en-US" sz="2000" b="1" i="1" u="sng" dirty="0">
                <a:solidFill>
                  <a:srgbClr val="19242F">
                    <a:lumMod val="75000"/>
                    <a:lumOff val="25000"/>
                  </a:srgbClr>
                </a:solidFill>
                <a:latin typeface="Arial" panose="020B0604020202020204" pitchFamily="34" charset="0"/>
                <a:cs typeface="Arial" panose="020B0604020202020204" pitchFamily="34" charset="0"/>
              </a:rPr>
              <a:t>footprint</a:t>
            </a:r>
            <a:endParaRPr lang="en-US" sz="2000" b="1" i="1" dirty="0">
              <a:solidFill>
                <a:srgbClr val="19242F">
                  <a:lumMod val="75000"/>
                  <a:lumOff val="25000"/>
                </a:srgbClr>
              </a:solidFill>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27161" y="51682"/>
            <a:ext cx="6145039" cy="838200"/>
          </a:xfrm>
        </p:spPr>
        <p:txBody>
          <a:bodyPr>
            <a:normAutofit/>
          </a:bodyPr>
          <a:lstStyle/>
          <a:p>
            <a:pPr algn="l"/>
            <a:r>
              <a:rPr lang="en-US" sz="3200" dirty="0">
                <a:solidFill>
                  <a:schemeClr val="bg1"/>
                </a:solidFill>
              </a:rPr>
              <a:t>What is IoT?</a:t>
            </a:r>
          </a:p>
        </p:txBody>
      </p:sp>
      <p:sp>
        <p:nvSpPr>
          <p:cNvPr id="6" name="TextBox 5"/>
          <p:cNvSpPr txBox="1"/>
          <p:nvPr/>
        </p:nvSpPr>
        <p:spPr>
          <a:xfrm>
            <a:off x="-655320" y="8481060"/>
            <a:ext cx="4602480" cy="338554"/>
          </a:xfrm>
          <a:prstGeom prst="rect">
            <a:avLst/>
          </a:prstGeom>
          <a:noFill/>
        </p:spPr>
        <p:txBody>
          <a:bodyPr wrap="square" rtlCol="0">
            <a:spAutoFit/>
          </a:bodyPr>
          <a:lstStyle/>
          <a:p>
            <a:pPr defTabSz="457200"/>
            <a:r>
              <a:rPr lang="en-US" sz="1600" dirty="0">
                <a:solidFill>
                  <a:prstClr val="white"/>
                </a:solidFill>
                <a:latin typeface="Arial" panose="020B0604020202020204" pitchFamily="34" charset="0"/>
                <a:cs typeface="Arial" panose="020B0604020202020204" pitchFamily="34" charset="0"/>
              </a:rPr>
              <a:t>Image courtesy of Pixabay.com </a:t>
            </a:r>
          </a:p>
        </p:txBody>
      </p:sp>
      <p:sp>
        <p:nvSpPr>
          <p:cNvPr id="10" name="TextBox 9"/>
          <p:cNvSpPr txBox="1"/>
          <p:nvPr/>
        </p:nvSpPr>
        <p:spPr>
          <a:xfrm>
            <a:off x="4861560" y="7353300"/>
            <a:ext cx="4602480" cy="276999"/>
          </a:xfrm>
          <a:prstGeom prst="rect">
            <a:avLst/>
          </a:prstGeom>
          <a:noFill/>
        </p:spPr>
        <p:txBody>
          <a:bodyPr wrap="square" rtlCol="0">
            <a:spAutoFit/>
          </a:bodyPr>
          <a:lstStyle/>
          <a:p>
            <a:pPr defTabSz="457200"/>
            <a:r>
              <a:rPr lang="en-US" sz="1200" dirty="0">
                <a:solidFill>
                  <a:srgbClr val="FFFFFF"/>
                </a:solidFill>
                <a:latin typeface="Arial" panose="020B0604020202020204" pitchFamily="34" charset="0"/>
                <a:cs typeface="Arial" panose="020B0604020202020204" pitchFamily="34" charset="0"/>
              </a:rPr>
              <a:t>Image courtesy of Pixabay.com </a:t>
            </a:r>
          </a:p>
        </p:txBody>
      </p:sp>
    </p:spTree>
    <p:extLst>
      <p:ext uri="{BB962C8B-B14F-4D97-AF65-F5344CB8AC3E}">
        <p14:creationId xmlns:p14="http://schemas.microsoft.com/office/powerpoint/2010/main" val="3362858272"/>
      </p:ext>
    </p:extLst>
  </p:cSld>
  <p:clrMapOvr>
    <a:masterClrMapping/>
  </p:clrMapOvr>
  <p:transition>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7"/>
          </p:nvPr>
        </p:nvSpPr>
        <p:spPr>
          <a:xfrm>
            <a:off x="4708786" y="1625602"/>
            <a:ext cx="7306056" cy="4555786"/>
          </a:xfrm>
        </p:spPr>
        <p:txBody>
          <a:bodyPr/>
          <a:lstStyle/>
          <a:p>
            <a:r>
              <a:rPr lang="en-US" b="1" dirty="0"/>
              <a:t>Definition</a:t>
            </a:r>
            <a:r>
              <a:rPr lang="en-US" dirty="0"/>
              <a:t> of </a:t>
            </a:r>
            <a:r>
              <a:rPr lang="en-US" b="1" dirty="0"/>
              <a:t>technology ecosystem</a:t>
            </a:r>
            <a:r>
              <a:rPr lang="en-US" dirty="0"/>
              <a:t>. </a:t>
            </a:r>
            <a:r>
              <a:rPr lang="en-US" b="1" dirty="0"/>
              <a:t>Technology ecosystems</a:t>
            </a:r>
            <a:r>
              <a:rPr lang="en-US" dirty="0"/>
              <a:t> are product </a:t>
            </a:r>
            <a:r>
              <a:rPr lang="en-US" dirty="0" smtClean="0"/>
              <a:t>platforms </a:t>
            </a:r>
            <a:r>
              <a:rPr lang="en-US" b="1" dirty="0" smtClean="0"/>
              <a:t>defined</a:t>
            </a:r>
            <a:r>
              <a:rPr lang="en-US" dirty="0"/>
              <a:t> by core components made by the platform owner and complemented by applications made by autonomous companies in the periphery.</a:t>
            </a:r>
          </a:p>
        </p:txBody>
      </p:sp>
      <p:sp>
        <p:nvSpPr>
          <p:cNvPr id="3" name="Title 2"/>
          <p:cNvSpPr>
            <a:spLocks noGrp="1"/>
          </p:cNvSpPr>
          <p:nvPr>
            <p:ph type="ctrTitle"/>
          </p:nvPr>
        </p:nvSpPr>
        <p:spPr/>
        <p:txBody>
          <a:bodyPr/>
          <a:lstStyle/>
          <a:p>
            <a:r>
              <a:rPr lang="en-US" dirty="0" smtClean="0"/>
              <a:t>Ecosystem</a:t>
            </a:r>
            <a:endParaRPr lang="en-US" dirty="0"/>
          </a:p>
        </p:txBody>
      </p:sp>
      <p:pic>
        <p:nvPicPr>
          <p:cNvPr id="7" name="Picture Placeholder 6"/>
          <p:cNvPicPr>
            <a:picLocks noGrp="1" noChangeAspect="1"/>
          </p:cNvPicPr>
          <p:nvPr>
            <p:ph type="pic" sz="quarter" idx="22"/>
          </p:nvPr>
        </p:nvPicPr>
        <p:blipFill rotWithShape="1">
          <a:blip r:embed="rId3">
            <a:extLst>
              <a:ext uri="{28A0092B-C50C-407E-A947-70E740481C1C}">
                <a14:useLocalDpi xmlns:a14="http://schemas.microsoft.com/office/drawing/2010/main" val="0"/>
              </a:ext>
            </a:extLst>
          </a:blip>
          <a:srcRect l="-1191" r="-1009"/>
          <a:stretch/>
        </p:blipFill>
        <p:spPr>
          <a:xfrm>
            <a:off x="423336" y="1625602"/>
            <a:ext cx="4285450" cy="5242984"/>
          </a:xfrm>
        </p:spPr>
      </p:pic>
    </p:spTree>
    <p:extLst>
      <p:ext uri="{BB962C8B-B14F-4D97-AF65-F5344CB8AC3E}">
        <p14:creationId xmlns:p14="http://schemas.microsoft.com/office/powerpoint/2010/main" val="12548827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7"/>
          </p:nvPr>
        </p:nvSpPr>
        <p:spPr/>
        <p:txBody>
          <a:bodyPr/>
          <a:lstStyle/>
          <a:p>
            <a:r>
              <a:rPr lang="en-US" dirty="0" smtClean="0"/>
              <a:t>No Business is Safe</a:t>
            </a:r>
          </a:p>
          <a:p>
            <a:r>
              <a:rPr lang="en-US" dirty="0" smtClean="0"/>
              <a:t>No Business Model is Safe</a:t>
            </a:r>
          </a:p>
          <a:p>
            <a:r>
              <a:rPr lang="en-US" dirty="0" smtClean="0"/>
              <a:t>No Product is Static</a:t>
            </a:r>
          </a:p>
          <a:p>
            <a:r>
              <a:rPr lang="en-US" dirty="0" smtClean="0"/>
              <a:t>Change is inevitable and Rapid</a:t>
            </a:r>
          </a:p>
          <a:p>
            <a:r>
              <a:rPr lang="en-US" dirty="0"/>
              <a:t>i</a:t>
            </a:r>
            <a:r>
              <a:rPr lang="en-US" dirty="0" smtClean="0"/>
              <a:t>nnovation (lowercase “</a:t>
            </a:r>
            <a:r>
              <a:rPr lang="en-US" dirty="0" err="1" smtClean="0"/>
              <a:t>i</a:t>
            </a:r>
            <a:r>
              <a:rPr lang="en-US" dirty="0" smtClean="0"/>
              <a:t>”) is a business necessity</a:t>
            </a:r>
          </a:p>
          <a:p>
            <a:pPr marL="0" indent="0">
              <a:buNone/>
            </a:pPr>
            <a:endParaRPr lang="en-US" dirty="0" smtClean="0"/>
          </a:p>
          <a:p>
            <a:endParaRPr lang="en-US" dirty="0"/>
          </a:p>
        </p:txBody>
      </p:sp>
      <p:sp>
        <p:nvSpPr>
          <p:cNvPr id="3" name="Title 2"/>
          <p:cNvSpPr>
            <a:spLocks noGrp="1"/>
          </p:cNvSpPr>
          <p:nvPr>
            <p:ph type="ctrTitle"/>
          </p:nvPr>
        </p:nvSpPr>
        <p:spPr/>
        <p:txBody>
          <a:bodyPr/>
          <a:lstStyle/>
          <a:p>
            <a:r>
              <a:rPr lang="en-US" dirty="0" smtClean="0"/>
              <a:t>What Does Digital Disruption Really Mean?</a:t>
            </a:r>
            <a:endParaRPr lang="en-US" dirty="0"/>
          </a:p>
        </p:txBody>
      </p:sp>
      <p:pic>
        <p:nvPicPr>
          <p:cNvPr id="5" name="Picture Placeholder 4"/>
          <p:cNvPicPr>
            <a:picLocks noGrp="1" noChangeAspect="1"/>
          </p:cNvPicPr>
          <p:nvPr>
            <p:ph type="pic" sz="quarter" idx="22"/>
          </p:nvPr>
        </p:nvPicPr>
        <p:blipFill>
          <a:blip r:embed="rId3">
            <a:extLst>
              <a:ext uri="{28A0092B-C50C-407E-A947-70E740481C1C}">
                <a14:useLocalDpi xmlns:a14="http://schemas.microsoft.com/office/drawing/2010/main" val="0"/>
              </a:ext>
            </a:extLst>
          </a:blip>
          <a:srcRect l="34384" r="34384"/>
          <a:stretch>
            <a:fillRect/>
          </a:stretch>
        </p:blipFill>
        <p:spPr>
          <a:prstGeom prst="rect">
            <a:avLst/>
          </a:prstGeom>
        </p:spPr>
      </p:pic>
      <p:sp>
        <p:nvSpPr>
          <p:cNvPr id="6" name="TextBox 5"/>
          <p:cNvSpPr txBox="1"/>
          <p:nvPr/>
        </p:nvSpPr>
        <p:spPr>
          <a:xfrm>
            <a:off x="3521598" y="5588984"/>
            <a:ext cx="8551530" cy="738664"/>
          </a:xfrm>
          <a:prstGeom prst="rect">
            <a:avLst/>
          </a:prstGeom>
          <a:noFill/>
        </p:spPr>
        <p:txBody>
          <a:bodyPr wrap="square" rtlCol="0">
            <a:spAutoFit/>
          </a:bodyPr>
          <a:lstStyle/>
          <a:p>
            <a:r>
              <a:rPr lang="en-US" sz="2400" b="1" dirty="0" smtClean="0">
                <a:solidFill>
                  <a:srgbClr val="902B20"/>
                </a:solidFill>
                <a:latin typeface="Arial" panose="020B0604020202020204" pitchFamily="34" charset="0"/>
                <a:cs typeface="Arial" panose="020B0604020202020204" pitchFamily="34" charset="0"/>
              </a:rPr>
              <a:t>“Everybody has a plan until they get punched in the face”</a:t>
            </a:r>
          </a:p>
          <a:p>
            <a:r>
              <a:rPr lang="en-US" sz="1800" i="1" dirty="0" smtClean="0">
                <a:solidFill>
                  <a:srgbClr val="902B20"/>
                </a:solidFill>
                <a:latin typeface="Arial" panose="020B0604020202020204" pitchFamily="34" charset="0"/>
                <a:cs typeface="Arial" panose="020B0604020202020204" pitchFamily="34" charset="0"/>
              </a:rPr>
              <a:t>Mike Tyson</a:t>
            </a:r>
            <a:endParaRPr lang="en-US" sz="1800" i="1" dirty="0">
              <a:solidFill>
                <a:srgbClr val="902B2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25442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800359"/>
            <a:ext cx="3804601" cy="3789072"/>
          </a:xfrm>
          <a:prstGeom prst="rect">
            <a:avLst/>
          </a:prstGeom>
        </p:spPr>
      </p:pic>
      <p:sp>
        <p:nvSpPr>
          <p:cNvPr id="2" name="Text Placeholder 1"/>
          <p:cNvSpPr>
            <a:spLocks noGrp="1"/>
          </p:cNvSpPr>
          <p:nvPr>
            <p:ph type="body" sz="quarter" idx="17"/>
          </p:nvPr>
        </p:nvSpPr>
        <p:spPr/>
        <p:txBody>
          <a:bodyPr>
            <a:normAutofit/>
          </a:bodyPr>
          <a:lstStyle/>
          <a:p>
            <a:pPr marL="0" indent="0">
              <a:buNone/>
            </a:pPr>
            <a:r>
              <a:rPr lang="en-US" sz="4800" b="1" dirty="0" smtClean="0"/>
              <a:t>“Lead </a:t>
            </a:r>
            <a:r>
              <a:rPr lang="en-US" sz="4800" b="1" dirty="0"/>
              <a:t>and empower our </a:t>
            </a:r>
            <a:r>
              <a:rPr lang="en-US" sz="4800" b="1" dirty="0" smtClean="0"/>
              <a:t>workforce </a:t>
            </a:r>
            <a:r>
              <a:rPr lang="en-US" sz="4800" b="1" dirty="0"/>
              <a:t>to </a:t>
            </a:r>
            <a:r>
              <a:rPr lang="en-US" sz="4800" b="1" dirty="0">
                <a:solidFill>
                  <a:srgbClr val="FF0000"/>
                </a:solidFill>
              </a:rPr>
              <a:t>innovate</a:t>
            </a:r>
            <a:r>
              <a:rPr lang="en-US" sz="4800" b="1" dirty="0"/>
              <a:t> and </a:t>
            </a:r>
            <a:r>
              <a:rPr lang="en-US" sz="4800" b="1" i="1" dirty="0"/>
              <a:t>thrive</a:t>
            </a:r>
            <a:r>
              <a:rPr lang="en-US" sz="4800" b="1" dirty="0"/>
              <a:t> in the era of Digital </a:t>
            </a:r>
            <a:r>
              <a:rPr lang="en-US" sz="4800" b="1" dirty="0" smtClean="0"/>
              <a:t>Disruption”</a:t>
            </a:r>
            <a:endParaRPr lang="en-US" sz="4800" b="1" dirty="0"/>
          </a:p>
        </p:txBody>
      </p:sp>
      <p:sp>
        <p:nvSpPr>
          <p:cNvPr id="3" name="Title 2"/>
          <p:cNvSpPr>
            <a:spLocks noGrp="1"/>
          </p:cNvSpPr>
          <p:nvPr>
            <p:ph type="ctrTitle"/>
          </p:nvPr>
        </p:nvSpPr>
        <p:spPr/>
        <p:txBody>
          <a:bodyPr/>
          <a:lstStyle/>
          <a:p>
            <a:r>
              <a:rPr lang="en-US" dirty="0" err="1" smtClean="0"/>
              <a:t>IoT</a:t>
            </a:r>
            <a:r>
              <a:rPr lang="en-US" dirty="0" smtClean="0"/>
              <a:t> LoB Vision Statement</a:t>
            </a:r>
            <a:endParaRPr lang="en-US" dirty="0"/>
          </a:p>
        </p:txBody>
      </p:sp>
    </p:spTree>
    <p:extLst>
      <p:ext uri="{BB962C8B-B14F-4D97-AF65-F5344CB8AC3E}">
        <p14:creationId xmlns:p14="http://schemas.microsoft.com/office/powerpoint/2010/main" val="5902296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555040" y="73056"/>
            <a:ext cx="2805380" cy="1336387"/>
          </a:xfrm>
        </p:spPr>
        <p:txBody>
          <a:bodyPr/>
          <a:lstStyle/>
          <a:p>
            <a:r>
              <a:rPr lang="en-US" dirty="0" smtClean="0"/>
              <a:t>Why is DX/IoT any different from the last techno wave?</a:t>
            </a:r>
            <a:endParaRPr lang="en-US" dirty="0"/>
          </a:p>
        </p:txBody>
      </p:sp>
      <p:sp>
        <p:nvSpPr>
          <p:cNvPr id="12" name="Text Placeholder 2"/>
          <p:cNvSpPr txBox="1">
            <a:spLocks/>
          </p:cNvSpPr>
          <p:nvPr/>
        </p:nvSpPr>
        <p:spPr>
          <a:xfrm>
            <a:off x="1788085" y="1379137"/>
            <a:ext cx="5158316" cy="823912"/>
          </a:xfrm>
          <a:prstGeom prst="rect">
            <a:avLst/>
          </a:prstGeom>
        </p:spPr>
        <p:txBody>
          <a:bodyPr vert="horz" lIns="91440" tIns="45720" rIns="91440" bIns="45720" rtlCol="0" anchor="ctr">
            <a:normAutofit/>
          </a:bodyPr>
          <a:lstStyle>
            <a:lvl1pPr marL="0" indent="0" algn="l" defTabSz="609588" rtl="0" eaLnBrk="1" latinLnBrk="0" hangingPunct="1">
              <a:lnSpc>
                <a:spcPct val="120000"/>
              </a:lnSpc>
              <a:spcBef>
                <a:spcPct val="20000"/>
              </a:spcBef>
              <a:buFont typeface="Arial"/>
              <a:buNone/>
              <a:defRPr sz="934" kern="1200">
                <a:solidFill>
                  <a:schemeClr val="tx1">
                    <a:tint val="75000"/>
                  </a:schemeClr>
                </a:solidFill>
                <a:latin typeface="Open Sans"/>
                <a:ea typeface="+mn-ea"/>
                <a:cs typeface="Open Sans"/>
              </a:defRPr>
            </a:lvl1pPr>
            <a:lvl2pPr marL="609588" indent="0" algn="ctr" defTabSz="609588" rtl="0" eaLnBrk="1" latinLnBrk="0" hangingPunct="1">
              <a:spcBef>
                <a:spcPct val="20000"/>
              </a:spcBef>
              <a:buFont typeface="Arial"/>
              <a:buNone/>
              <a:defRPr sz="1067" kern="1200">
                <a:solidFill>
                  <a:schemeClr val="tx1">
                    <a:tint val="75000"/>
                  </a:schemeClr>
                </a:solidFill>
                <a:latin typeface="Helvetica"/>
                <a:ea typeface="+mn-ea"/>
                <a:cs typeface="Helvetica"/>
              </a:defRPr>
            </a:lvl2pPr>
            <a:lvl3pPr marL="1219176" indent="0" algn="ctr" defTabSz="609588" rtl="0" eaLnBrk="1" latinLnBrk="0" hangingPunct="1">
              <a:spcBef>
                <a:spcPct val="20000"/>
              </a:spcBef>
              <a:buFont typeface="Arial"/>
              <a:buNone/>
              <a:defRPr sz="1067" kern="1200">
                <a:solidFill>
                  <a:schemeClr val="tx1">
                    <a:tint val="75000"/>
                  </a:schemeClr>
                </a:solidFill>
                <a:latin typeface="Helvetica"/>
                <a:ea typeface="+mn-ea"/>
                <a:cs typeface="Helvetica"/>
              </a:defRPr>
            </a:lvl3pPr>
            <a:lvl4pPr marL="1828764" indent="0" algn="ctr" defTabSz="609588" rtl="0" eaLnBrk="1" latinLnBrk="0" hangingPunct="1">
              <a:spcBef>
                <a:spcPct val="20000"/>
              </a:spcBef>
              <a:buFont typeface="Arial"/>
              <a:buNone/>
              <a:defRPr sz="1067" kern="1200">
                <a:solidFill>
                  <a:schemeClr val="tx1">
                    <a:tint val="75000"/>
                  </a:schemeClr>
                </a:solidFill>
                <a:latin typeface="Helvetica"/>
                <a:ea typeface="+mn-ea"/>
                <a:cs typeface="Helvetica"/>
              </a:defRPr>
            </a:lvl4pPr>
            <a:lvl5pPr marL="2438352" indent="0" algn="ctr" defTabSz="609588" rtl="0" eaLnBrk="1" latinLnBrk="0" hangingPunct="1">
              <a:spcBef>
                <a:spcPct val="20000"/>
              </a:spcBef>
              <a:buFont typeface="Arial"/>
              <a:buNone/>
              <a:defRPr sz="1067" kern="1200">
                <a:solidFill>
                  <a:schemeClr val="tx1">
                    <a:tint val="75000"/>
                  </a:schemeClr>
                </a:solidFill>
                <a:latin typeface="Helvetica"/>
                <a:ea typeface="+mn-ea"/>
                <a:cs typeface="Helvetica"/>
              </a:defRPr>
            </a:lvl5pPr>
            <a:lvl6pPr marL="3047940" indent="0" algn="ctr" defTabSz="609588" rtl="0" eaLnBrk="1" latinLnBrk="0" hangingPunct="1">
              <a:spcBef>
                <a:spcPct val="20000"/>
              </a:spcBef>
              <a:buFont typeface="Arial"/>
              <a:buNone/>
              <a:defRPr sz="2666" kern="1200">
                <a:solidFill>
                  <a:schemeClr val="tx1">
                    <a:tint val="75000"/>
                  </a:schemeClr>
                </a:solidFill>
                <a:latin typeface="+mn-lt"/>
                <a:ea typeface="+mn-ea"/>
                <a:cs typeface="+mn-cs"/>
              </a:defRPr>
            </a:lvl6pPr>
            <a:lvl7pPr marL="3657528" indent="0" algn="ctr" defTabSz="609588" rtl="0" eaLnBrk="1" latinLnBrk="0" hangingPunct="1">
              <a:spcBef>
                <a:spcPct val="20000"/>
              </a:spcBef>
              <a:buFont typeface="Arial"/>
              <a:buNone/>
              <a:defRPr sz="2666" kern="1200">
                <a:solidFill>
                  <a:schemeClr val="tx1">
                    <a:tint val="75000"/>
                  </a:schemeClr>
                </a:solidFill>
                <a:latin typeface="+mn-lt"/>
                <a:ea typeface="+mn-ea"/>
                <a:cs typeface="+mn-cs"/>
              </a:defRPr>
            </a:lvl7pPr>
            <a:lvl8pPr marL="4267115" indent="0" algn="ctr" defTabSz="609588" rtl="0" eaLnBrk="1" latinLnBrk="0" hangingPunct="1">
              <a:spcBef>
                <a:spcPct val="20000"/>
              </a:spcBef>
              <a:buFont typeface="Arial"/>
              <a:buNone/>
              <a:defRPr sz="2666" kern="1200">
                <a:solidFill>
                  <a:schemeClr val="tx1">
                    <a:tint val="75000"/>
                  </a:schemeClr>
                </a:solidFill>
                <a:latin typeface="+mn-lt"/>
                <a:ea typeface="+mn-ea"/>
                <a:cs typeface="+mn-cs"/>
              </a:defRPr>
            </a:lvl8pPr>
            <a:lvl9pPr marL="4876702" indent="0" algn="ctr" defTabSz="609588" rtl="0" eaLnBrk="1" latinLnBrk="0" hangingPunct="1">
              <a:spcBef>
                <a:spcPct val="20000"/>
              </a:spcBef>
              <a:buFont typeface="Arial"/>
              <a:buNone/>
              <a:defRPr sz="2666" kern="1200">
                <a:solidFill>
                  <a:schemeClr val="tx1">
                    <a:tint val="75000"/>
                  </a:schemeClr>
                </a:solidFill>
                <a:latin typeface="+mn-lt"/>
                <a:ea typeface="+mn-ea"/>
                <a:cs typeface="+mn-cs"/>
              </a:defRPr>
            </a:lvl9pPr>
          </a:lstStyle>
          <a:p>
            <a:pPr algn="ctr"/>
            <a:r>
              <a:rPr lang="en-US" sz="2400" dirty="0" smtClean="0">
                <a:solidFill>
                  <a:srgbClr val="3F5B76"/>
                </a:solidFill>
              </a:rPr>
              <a:t>Technical Problems		VS.</a:t>
            </a:r>
            <a:endParaRPr lang="en-US" sz="2400" dirty="0">
              <a:solidFill>
                <a:srgbClr val="3F5B76"/>
              </a:solidFill>
            </a:endParaRPr>
          </a:p>
        </p:txBody>
      </p:sp>
      <p:sp>
        <p:nvSpPr>
          <p:cNvPr id="13" name="Content Placeholder 3"/>
          <p:cNvSpPr txBox="1">
            <a:spLocks/>
          </p:cNvSpPr>
          <p:nvPr/>
        </p:nvSpPr>
        <p:spPr>
          <a:xfrm>
            <a:off x="1004547" y="1944388"/>
            <a:ext cx="5158316" cy="4276608"/>
          </a:xfrm>
          <a:prstGeom prst="rect">
            <a:avLst/>
          </a:prstGeom>
        </p:spPr>
        <p:txBody>
          <a:bodyPr/>
          <a:lstStyle>
            <a:lvl1pPr marL="0" indent="0" algn="l" defTabSz="609588" rtl="0" eaLnBrk="1" latinLnBrk="0" hangingPunct="1">
              <a:lnSpc>
                <a:spcPct val="120000"/>
              </a:lnSpc>
              <a:spcBef>
                <a:spcPct val="20000"/>
              </a:spcBef>
              <a:buFont typeface="Arial"/>
              <a:buNone/>
              <a:defRPr sz="934" kern="1200">
                <a:solidFill>
                  <a:schemeClr val="tx1"/>
                </a:solidFill>
                <a:latin typeface="Open Sans"/>
                <a:ea typeface="+mn-ea"/>
                <a:cs typeface="Open Sans"/>
              </a:defRPr>
            </a:lvl1pPr>
            <a:lvl2pPr marL="838183" indent="-228595" algn="l" defTabSz="609588" rtl="0" eaLnBrk="1" latinLnBrk="0" hangingPunct="1">
              <a:spcBef>
                <a:spcPct val="20000"/>
              </a:spcBef>
              <a:buFont typeface="Arial"/>
              <a:buChar char="•"/>
              <a:defRPr sz="1067" kern="1200">
                <a:solidFill>
                  <a:schemeClr val="tx1"/>
                </a:solidFill>
                <a:latin typeface="Helvetica"/>
                <a:ea typeface="+mn-ea"/>
                <a:cs typeface="Helvetica"/>
              </a:defRPr>
            </a:lvl2pPr>
            <a:lvl3pPr marL="1447771" indent="-228595" algn="l" defTabSz="609588" rtl="0" eaLnBrk="1" latinLnBrk="0" hangingPunct="1">
              <a:spcBef>
                <a:spcPct val="20000"/>
              </a:spcBef>
              <a:buFont typeface="Arial"/>
              <a:buChar char="•"/>
              <a:defRPr sz="1067" kern="1200">
                <a:solidFill>
                  <a:schemeClr val="tx1"/>
                </a:solidFill>
                <a:latin typeface="Helvetica"/>
                <a:ea typeface="+mn-ea"/>
                <a:cs typeface="Helvetica"/>
              </a:defRPr>
            </a:lvl3pPr>
            <a:lvl4pPr marL="2057359" indent="-228595" algn="l" defTabSz="609588" rtl="0" eaLnBrk="1" latinLnBrk="0" hangingPunct="1">
              <a:spcBef>
                <a:spcPct val="20000"/>
              </a:spcBef>
              <a:buFont typeface="Arial"/>
              <a:buChar char="•"/>
              <a:defRPr sz="1067" kern="1200">
                <a:solidFill>
                  <a:schemeClr val="tx1"/>
                </a:solidFill>
                <a:latin typeface="Helvetica"/>
                <a:ea typeface="+mn-ea"/>
                <a:cs typeface="Helvetica"/>
              </a:defRPr>
            </a:lvl4pPr>
            <a:lvl5pPr marL="2666947" indent="-228595" algn="l" defTabSz="609588" rtl="0" eaLnBrk="1" latinLnBrk="0" hangingPunct="1">
              <a:spcBef>
                <a:spcPct val="20000"/>
              </a:spcBef>
              <a:buFont typeface="Arial"/>
              <a:buChar char="•"/>
              <a:defRPr sz="1067" kern="1200">
                <a:solidFill>
                  <a:schemeClr val="tx1"/>
                </a:solidFill>
                <a:latin typeface="Helvetica"/>
                <a:ea typeface="+mn-ea"/>
                <a:cs typeface="Helvetica"/>
              </a:defRPr>
            </a:lvl5pPr>
            <a:lvl6pPr marL="3352733" indent="-304793" algn="l" defTabSz="609588" rtl="0" eaLnBrk="1" latinLnBrk="0" hangingPunct="1">
              <a:spcBef>
                <a:spcPct val="20000"/>
              </a:spcBef>
              <a:buFont typeface="Arial"/>
              <a:buChar char="•"/>
              <a:defRPr sz="2666" kern="1200">
                <a:solidFill>
                  <a:schemeClr val="tx1"/>
                </a:solidFill>
                <a:latin typeface="+mn-lt"/>
                <a:ea typeface="+mn-ea"/>
                <a:cs typeface="+mn-cs"/>
              </a:defRPr>
            </a:lvl6pPr>
            <a:lvl7pPr marL="3962321" indent="-304793" algn="l" defTabSz="609588" rtl="0" eaLnBrk="1" latinLnBrk="0" hangingPunct="1">
              <a:spcBef>
                <a:spcPct val="20000"/>
              </a:spcBef>
              <a:buFont typeface="Arial"/>
              <a:buChar char="•"/>
              <a:defRPr sz="2666" kern="1200">
                <a:solidFill>
                  <a:schemeClr val="tx1"/>
                </a:solidFill>
                <a:latin typeface="+mn-lt"/>
                <a:ea typeface="+mn-ea"/>
                <a:cs typeface="+mn-cs"/>
              </a:defRPr>
            </a:lvl7pPr>
            <a:lvl8pPr marL="4571909" indent="-304793" algn="l" defTabSz="609588" rtl="0" eaLnBrk="1" latinLnBrk="0" hangingPunct="1">
              <a:spcBef>
                <a:spcPct val="20000"/>
              </a:spcBef>
              <a:buFont typeface="Arial"/>
              <a:buChar char="•"/>
              <a:defRPr sz="2666" kern="1200">
                <a:solidFill>
                  <a:schemeClr val="tx1"/>
                </a:solidFill>
                <a:latin typeface="+mn-lt"/>
                <a:ea typeface="+mn-ea"/>
                <a:cs typeface="+mn-cs"/>
              </a:defRPr>
            </a:lvl8pPr>
            <a:lvl9pPr marL="5181496" indent="-304793" algn="l" defTabSz="609588" rtl="0" eaLnBrk="1" latinLnBrk="0" hangingPunct="1">
              <a:spcBef>
                <a:spcPct val="20000"/>
              </a:spcBef>
              <a:buFont typeface="Arial"/>
              <a:buChar char="•"/>
              <a:defRPr sz="2666" kern="1200">
                <a:solidFill>
                  <a:schemeClr val="tx1"/>
                </a:solidFill>
                <a:latin typeface="+mn-lt"/>
                <a:ea typeface="+mn-ea"/>
                <a:cs typeface="+mn-cs"/>
              </a:defRPr>
            </a:lvl9pPr>
          </a:lstStyle>
          <a:p>
            <a:pPr marL="285750" indent="-285750">
              <a:buFont typeface="Wingdings" panose="05000000000000000000" pitchFamily="2" charset="2"/>
              <a:buChar char="§"/>
            </a:pPr>
            <a:endParaRPr lang="en-US" sz="1800" dirty="0">
              <a:solidFill>
                <a:schemeClr val="tx2"/>
              </a:solidFill>
            </a:endParaRPr>
          </a:p>
        </p:txBody>
      </p:sp>
      <p:sp>
        <p:nvSpPr>
          <p:cNvPr id="14" name="Text Placeholder 4"/>
          <p:cNvSpPr txBox="1">
            <a:spLocks/>
          </p:cNvSpPr>
          <p:nvPr/>
        </p:nvSpPr>
        <p:spPr>
          <a:xfrm>
            <a:off x="5938274" y="1331931"/>
            <a:ext cx="5158316" cy="823912"/>
          </a:xfrm>
          <a:prstGeom prst="rect">
            <a:avLst/>
          </a:prstGeom>
        </p:spPr>
        <p:txBody>
          <a:bodyPr anchor="ctr"/>
          <a:lstStyle>
            <a:lvl1pPr marL="0" indent="0" algn="l" defTabSz="609588" rtl="0" eaLnBrk="1" latinLnBrk="0" hangingPunct="1">
              <a:lnSpc>
                <a:spcPct val="120000"/>
              </a:lnSpc>
              <a:spcBef>
                <a:spcPct val="20000"/>
              </a:spcBef>
              <a:buFont typeface="Arial"/>
              <a:buNone/>
              <a:defRPr sz="934" kern="1200">
                <a:solidFill>
                  <a:schemeClr val="tx1"/>
                </a:solidFill>
                <a:latin typeface="Open Sans"/>
                <a:ea typeface="+mn-ea"/>
                <a:cs typeface="Open Sans"/>
              </a:defRPr>
            </a:lvl1pPr>
            <a:lvl2pPr marL="838183" indent="-228595" algn="l" defTabSz="609588" rtl="0" eaLnBrk="1" latinLnBrk="0" hangingPunct="1">
              <a:spcBef>
                <a:spcPct val="20000"/>
              </a:spcBef>
              <a:buFont typeface="Arial"/>
              <a:buChar char="•"/>
              <a:defRPr sz="1067" kern="1200">
                <a:solidFill>
                  <a:schemeClr val="tx1"/>
                </a:solidFill>
                <a:latin typeface="Helvetica"/>
                <a:ea typeface="+mn-ea"/>
                <a:cs typeface="Helvetica"/>
              </a:defRPr>
            </a:lvl2pPr>
            <a:lvl3pPr marL="1447771" indent="-228595" algn="l" defTabSz="609588" rtl="0" eaLnBrk="1" latinLnBrk="0" hangingPunct="1">
              <a:spcBef>
                <a:spcPct val="20000"/>
              </a:spcBef>
              <a:buFont typeface="Arial"/>
              <a:buChar char="•"/>
              <a:defRPr sz="1067" kern="1200">
                <a:solidFill>
                  <a:schemeClr val="tx1"/>
                </a:solidFill>
                <a:latin typeface="Helvetica"/>
                <a:ea typeface="+mn-ea"/>
                <a:cs typeface="Helvetica"/>
              </a:defRPr>
            </a:lvl3pPr>
            <a:lvl4pPr marL="2057359" indent="-228595" algn="l" defTabSz="609588" rtl="0" eaLnBrk="1" latinLnBrk="0" hangingPunct="1">
              <a:spcBef>
                <a:spcPct val="20000"/>
              </a:spcBef>
              <a:buFont typeface="Arial"/>
              <a:buChar char="•"/>
              <a:defRPr sz="1067" kern="1200">
                <a:solidFill>
                  <a:schemeClr val="tx1"/>
                </a:solidFill>
                <a:latin typeface="Helvetica"/>
                <a:ea typeface="+mn-ea"/>
                <a:cs typeface="Helvetica"/>
              </a:defRPr>
            </a:lvl4pPr>
            <a:lvl5pPr marL="2666947" indent="-228595" algn="l" defTabSz="609588" rtl="0" eaLnBrk="1" latinLnBrk="0" hangingPunct="1">
              <a:spcBef>
                <a:spcPct val="20000"/>
              </a:spcBef>
              <a:buFont typeface="Arial"/>
              <a:buChar char="•"/>
              <a:defRPr sz="1067" kern="1200">
                <a:solidFill>
                  <a:schemeClr val="tx1"/>
                </a:solidFill>
                <a:latin typeface="Helvetica"/>
                <a:ea typeface="+mn-ea"/>
                <a:cs typeface="Helvetica"/>
              </a:defRPr>
            </a:lvl5pPr>
            <a:lvl6pPr marL="3352733" indent="-304793" algn="l" defTabSz="609588" rtl="0" eaLnBrk="1" latinLnBrk="0" hangingPunct="1">
              <a:spcBef>
                <a:spcPct val="20000"/>
              </a:spcBef>
              <a:buFont typeface="Arial"/>
              <a:buChar char="•"/>
              <a:defRPr sz="2666" kern="1200">
                <a:solidFill>
                  <a:schemeClr val="tx1"/>
                </a:solidFill>
                <a:latin typeface="+mn-lt"/>
                <a:ea typeface="+mn-ea"/>
                <a:cs typeface="+mn-cs"/>
              </a:defRPr>
            </a:lvl6pPr>
            <a:lvl7pPr marL="3962321" indent="-304793" algn="l" defTabSz="609588" rtl="0" eaLnBrk="1" latinLnBrk="0" hangingPunct="1">
              <a:spcBef>
                <a:spcPct val="20000"/>
              </a:spcBef>
              <a:buFont typeface="Arial"/>
              <a:buChar char="•"/>
              <a:defRPr sz="2666" kern="1200">
                <a:solidFill>
                  <a:schemeClr val="tx1"/>
                </a:solidFill>
                <a:latin typeface="+mn-lt"/>
                <a:ea typeface="+mn-ea"/>
                <a:cs typeface="+mn-cs"/>
              </a:defRPr>
            </a:lvl7pPr>
            <a:lvl8pPr marL="4571909" indent="-304793" algn="l" defTabSz="609588" rtl="0" eaLnBrk="1" latinLnBrk="0" hangingPunct="1">
              <a:spcBef>
                <a:spcPct val="20000"/>
              </a:spcBef>
              <a:buFont typeface="Arial"/>
              <a:buChar char="•"/>
              <a:defRPr sz="2666" kern="1200">
                <a:solidFill>
                  <a:schemeClr val="tx1"/>
                </a:solidFill>
                <a:latin typeface="+mn-lt"/>
                <a:ea typeface="+mn-ea"/>
                <a:cs typeface="+mn-cs"/>
              </a:defRPr>
            </a:lvl8pPr>
            <a:lvl9pPr marL="5181496" indent="-304793" algn="l" defTabSz="609588" rtl="0" eaLnBrk="1" latinLnBrk="0" hangingPunct="1">
              <a:spcBef>
                <a:spcPct val="20000"/>
              </a:spcBef>
              <a:buFont typeface="Arial"/>
              <a:buChar char="•"/>
              <a:defRPr sz="2666" kern="1200">
                <a:solidFill>
                  <a:schemeClr val="tx1"/>
                </a:solidFill>
                <a:latin typeface="+mn-lt"/>
                <a:ea typeface="+mn-ea"/>
                <a:cs typeface="+mn-cs"/>
              </a:defRPr>
            </a:lvl9pPr>
          </a:lstStyle>
          <a:p>
            <a:pPr algn="ctr"/>
            <a:r>
              <a:rPr lang="en-US" sz="2400" dirty="0" smtClean="0">
                <a:solidFill>
                  <a:srgbClr val="3F5B76"/>
                </a:solidFill>
              </a:rPr>
              <a:t>Adaptive Challenges</a:t>
            </a:r>
            <a:endParaRPr lang="en-US" sz="2400" dirty="0">
              <a:solidFill>
                <a:srgbClr val="3F5B76"/>
              </a:solidFill>
            </a:endParaRPr>
          </a:p>
        </p:txBody>
      </p:sp>
      <p:sp>
        <p:nvSpPr>
          <p:cNvPr id="15" name="Content Placeholder 5"/>
          <p:cNvSpPr txBox="1">
            <a:spLocks/>
          </p:cNvSpPr>
          <p:nvPr/>
        </p:nvSpPr>
        <p:spPr>
          <a:xfrm>
            <a:off x="6162863" y="1944388"/>
            <a:ext cx="5158316" cy="4276608"/>
          </a:xfrm>
          <a:prstGeom prst="rect">
            <a:avLst/>
          </a:prstGeom>
        </p:spPr>
        <p:txBody>
          <a:bodyPr>
            <a:normAutofit/>
          </a:bodyPr>
          <a:lstStyle>
            <a:lvl1pPr marL="0" indent="0" algn="l" defTabSz="609588" rtl="0" eaLnBrk="1" latinLnBrk="0" hangingPunct="1">
              <a:lnSpc>
                <a:spcPct val="120000"/>
              </a:lnSpc>
              <a:spcBef>
                <a:spcPct val="20000"/>
              </a:spcBef>
              <a:buFont typeface="Arial"/>
              <a:buNone/>
              <a:defRPr sz="934" kern="1200">
                <a:solidFill>
                  <a:schemeClr val="tx1"/>
                </a:solidFill>
                <a:latin typeface="Open Sans"/>
                <a:ea typeface="+mn-ea"/>
                <a:cs typeface="Open Sans"/>
              </a:defRPr>
            </a:lvl1pPr>
            <a:lvl2pPr marL="838183" indent="-228595" algn="l" defTabSz="609588" rtl="0" eaLnBrk="1" latinLnBrk="0" hangingPunct="1">
              <a:spcBef>
                <a:spcPct val="20000"/>
              </a:spcBef>
              <a:buFont typeface="Arial"/>
              <a:buChar char="•"/>
              <a:defRPr sz="1067" kern="1200">
                <a:solidFill>
                  <a:schemeClr val="tx1"/>
                </a:solidFill>
                <a:latin typeface="Helvetica"/>
                <a:ea typeface="+mn-ea"/>
                <a:cs typeface="Helvetica"/>
              </a:defRPr>
            </a:lvl2pPr>
            <a:lvl3pPr marL="1447771" indent="-228595" algn="l" defTabSz="609588" rtl="0" eaLnBrk="1" latinLnBrk="0" hangingPunct="1">
              <a:spcBef>
                <a:spcPct val="20000"/>
              </a:spcBef>
              <a:buFont typeface="Arial"/>
              <a:buChar char="•"/>
              <a:defRPr sz="1067" kern="1200">
                <a:solidFill>
                  <a:schemeClr val="tx1"/>
                </a:solidFill>
                <a:latin typeface="Helvetica"/>
                <a:ea typeface="+mn-ea"/>
                <a:cs typeface="Helvetica"/>
              </a:defRPr>
            </a:lvl3pPr>
            <a:lvl4pPr marL="2057359" indent="-228595" algn="l" defTabSz="609588" rtl="0" eaLnBrk="1" latinLnBrk="0" hangingPunct="1">
              <a:spcBef>
                <a:spcPct val="20000"/>
              </a:spcBef>
              <a:buFont typeface="Arial"/>
              <a:buChar char="•"/>
              <a:defRPr sz="1067" kern="1200">
                <a:solidFill>
                  <a:schemeClr val="tx1"/>
                </a:solidFill>
                <a:latin typeface="Helvetica"/>
                <a:ea typeface="+mn-ea"/>
                <a:cs typeface="Helvetica"/>
              </a:defRPr>
            </a:lvl4pPr>
            <a:lvl5pPr marL="2666947" indent="-228595" algn="l" defTabSz="609588" rtl="0" eaLnBrk="1" latinLnBrk="0" hangingPunct="1">
              <a:spcBef>
                <a:spcPct val="20000"/>
              </a:spcBef>
              <a:buFont typeface="Arial"/>
              <a:buChar char="•"/>
              <a:defRPr sz="1067" kern="1200">
                <a:solidFill>
                  <a:schemeClr val="tx1"/>
                </a:solidFill>
                <a:latin typeface="Helvetica"/>
                <a:ea typeface="+mn-ea"/>
                <a:cs typeface="Helvetica"/>
              </a:defRPr>
            </a:lvl5pPr>
            <a:lvl6pPr marL="3352733" indent="-304793" algn="l" defTabSz="609588" rtl="0" eaLnBrk="1" latinLnBrk="0" hangingPunct="1">
              <a:spcBef>
                <a:spcPct val="20000"/>
              </a:spcBef>
              <a:buFont typeface="Arial"/>
              <a:buChar char="•"/>
              <a:defRPr sz="2666" kern="1200">
                <a:solidFill>
                  <a:schemeClr val="tx1"/>
                </a:solidFill>
                <a:latin typeface="+mn-lt"/>
                <a:ea typeface="+mn-ea"/>
                <a:cs typeface="+mn-cs"/>
              </a:defRPr>
            </a:lvl6pPr>
            <a:lvl7pPr marL="3962321" indent="-304793" algn="l" defTabSz="609588" rtl="0" eaLnBrk="1" latinLnBrk="0" hangingPunct="1">
              <a:spcBef>
                <a:spcPct val="20000"/>
              </a:spcBef>
              <a:buFont typeface="Arial"/>
              <a:buChar char="•"/>
              <a:defRPr sz="2666" kern="1200">
                <a:solidFill>
                  <a:schemeClr val="tx1"/>
                </a:solidFill>
                <a:latin typeface="+mn-lt"/>
                <a:ea typeface="+mn-ea"/>
                <a:cs typeface="+mn-cs"/>
              </a:defRPr>
            </a:lvl7pPr>
            <a:lvl8pPr marL="4571909" indent="-304793" algn="l" defTabSz="609588" rtl="0" eaLnBrk="1" latinLnBrk="0" hangingPunct="1">
              <a:spcBef>
                <a:spcPct val="20000"/>
              </a:spcBef>
              <a:buFont typeface="Arial"/>
              <a:buChar char="•"/>
              <a:defRPr sz="2666" kern="1200">
                <a:solidFill>
                  <a:schemeClr val="tx1"/>
                </a:solidFill>
                <a:latin typeface="+mn-lt"/>
                <a:ea typeface="+mn-ea"/>
                <a:cs typeface="+mn-cs"/>
              </a:defRPr>
            </a:lvl8pPr>
            <a:lvl9pPr marL="5181496" indent="-304793" algn="l" defTabSz="609588" rtl="0" eaLnBrk="1" latinLnBrk="0" hangingPunct="1">
              <a:spcBef>
                <a:spcPct val="20000"/>
              </a:spcBef>
              <a:buFont typeface="Arial"/>
              <a:buChar char="•"/>
              <a:defRPr sz="2666" kern="1200">
                <a:solidFill>
                  <a:schemeClr val="tx1"/>
                </a:solidFill>
                <a:latin typeface="+mn-lt"/>
                <a:ea typeface="+mn-ea"/>
                <a:cs typeface="+mn-cs"/>
              </a:defRPr>
            </a:lvl9pPr>
          </a:lstStyle>
          <a:p>
            <a:pPr marL="285750" indent="-285750">
              <a:buFont typeface="Wingdings" panose="05000000000000000000" pitchFamily="2" charset="2"/>
              <a:buChar char="§"/>
            </a:pPr>
            <a:endParaRPr lang="en-US" sz="1800" dirty="0">
              <a:solidFill>
                <a:schemeClr val="tx2"/>
              </a:solidFill>
            </a:endParaRPr>
          </a:p>
        </p:txBody>
      </p:sp>
      <p:pic>
        <p:nvPicPr>
          <p:cNvPr id="18" name="Picture 17"/>
          <p:cNvPicPr>
            <a:picLocks noChangeAspect="1"/>
          </p:cNvPicPr>
          <p:nvPr/>
        </p:nvPicPr>
        <p:blipFill>
          <a:blip r:embed="rId3"/>
          <a:stretch>
            <a:fillRect/>
          </a:stretch>
        </p:blipFill>
        <p:spPr>
          <a:xfrm>
            <a:off x="6810340" y="2674777"/>
            <a:ext cx="4286250" cy="3381375"/>
          </a:xfrm>
          <a:prstGeom prst="rect">
            <a:avLst/>
          </a:prstGeom>
        </p:spPr>
      </p:pic>
      <p:pic>
        <p:nvPicPr>
          <p:cNvPr id="19" name="Picture 18"/>
          <p:cNvPicPr>
            <a:picLocks noChangeAspect="1"/>
          </p:cNvPicPr>
          <p:nvPr/>
        </p:nvPicPr>
        <p:blipFill>
          <a:blip r:embed="rId4"/>
          <a:stretch>
            <a:fillRect/>
          </a:stretch>
        </p:blipFill>
        <p:spPr>
          <a:xfrm>
            <a:off x="1258404" y="2674778"/>
            <a:ext cx="4811611" cy="3490288"/>
          </a:xfrm>
          <a:prstGeom prst="rect">
            <a:avLst/>
          </a:prstGeom>
        </p:spPr>
      </p:pic>
    </p:spTree>
    <p:extLst>
      <p:ext uri="{BB962C8B-B14F-4D97-AF65-F5344CB8AC3E}">
        <p14:creationId xmlns:p14="http://schemas.microsoft.com/office/powerpoint/2010/main" val="34837195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rgbClr val="C00000"/>
                </a:solidFill>
              </a:rPr>
              <a:t>The State of </a:t>
            </a:r>
            <a:br>
              <a:rPr lang="en-US" sz="4000" dirty="0">
                <a:solidFill>
                  <a:srgbClr val="C00000"/>
                </a:solidFill>
              </a:rPr>
            </a:br>
            <a:r>
              <a:rPr lang="en-US" sz="4000" dirty="0">
                <a:solidFill>
                  <a:srgbClr val="C00000"/>
                </a:solidFill>
              </a:rPr>
              <a:t>IoT Today</a:t>
            </a:r>
          </a:p>
        </p:txBody>
      </p:sp>
      <p:sp>
        <p:nvSpPr>
          <p:cNvPr id="10" name="Text Placeholder 9"/>
          <p:cNvSpPr>
            <a:spLocks noGrp="1"/>
          </p:cNvSpPr>
          <p:nvPr>
            <p:ph type="body" sz="half" idx="2"/>
          </p:nvPr>
        </p:nvSpPr>
        <p:spPr>
          <a:xfrm>
            <a:off x="840318" y="2132349"/>
            <a:ext cx="4136416" cy="4406537"/>
          </a:xfrm>
        </p:spPr>
        <p:txBody>
          <a:bodyPr/>
          <a:lstStyle/>
          <a:p>
            <a:r>
              <a:rPr lang="en-US" b="1" dirty="0">
                <a:solidFill>
                  <a:srgbClr val="C00000"/>
                </a:solidFill>
              </a:rPr>
              <a:t>There is a confusion of terms</a:t>
            </a:r>
            <a:r>
              <a:rPr lang="en-US" b="1" dirty="0" smtClean="0">
                <a:solidFill>
                  <a:srgbClr val="C00000"/>
                </a:solidFill>
              </a:rPr>
              <a:t>.</a:t>
            </a:r>
            <a:endParaRPr lang="en-US" b="1" dirty="0">
              <a:solidFill>
                <a:srgbClr val="C00000"/>
              </a:solidFil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14" name="Slide Number Placeholder 13"/>
          <p:cNvSpPr>
            <a:spLocks noGrp="1"/>
          </p:cNvSpPr>
          <p:nvPr>
            <p:ph type="sldNum" sz="quarter" idx="4"/>
          </p:nvPr>
        </p:nvSpPr>
        <p:spPr/>
        <p:txBody>
          <a:bodyPr/>
          <a:lstStyle/>
          <a:p>
            <a:fld id="{EE2556C5-CE8C-6547-B838-EA80C61A4AF7}" type="slidenum">
              <a:rPr lang="en-US" smtClean="0">
                <a:solidFill>
                  <a:srgbClr val="C00000"/>
                </a:solidFill>
              </a:rPr>
              <a:pPr/>
              <a:t>9</a:t>
            </a:fld>
            <a:endParaRPr lang="en-US" dirty="0">
              <a:solidFill>
                <a:srgbClr val="C00000"/>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89980" y="4209780"/>
            <a:ext cx="1686610" cy="2627438"/>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3598" y="3086100"/>
            <a:ext cx="2282157" cy="2024682"/>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76507" y="0"/>
            <a:ext cx="2022527" cy="1905618"/>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35648" y="4230563"/>
            <a:ext cx="2220534" cy="2627438"/>
          </a:xfrm>
          <a:prstGeom prst="rect">
            <a:avLst/>
          </a:prstGeom>
        </p:spPr>
      </p:pic>
      <p:sp>
        <p:nvSpPr>
          <p:cNvPr id="12" name="Rectangle 11"/>
          <p:cNvSpPr/>
          <p:nvPr/>
        </p:nvSpPr>
        <p:spPr>
          <a:xfrm>
            <a:off x="7890796" y="2057400"/>
            <a:ext cx="2484976" cy="2215991"/>
          </a:xfrm>
          <a:prstGeom prst="rect">
            <a:avLst/>
          </a:prstGeom>
          <a:noFill/>
        </p:spPr>
        <p:txBody>
          <a:bodyPr wrap="none" lIns="91440" tIns="45720" rIns="91440" bIns="45720">
            <a:spAutoFit/>
          </a:bodyPr>
          <a:lstStyle/>
          <a:p>
            <a:pPr algn="ctr"/>
            <a:r>
              <a:rPr lang="en-US" sz="138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rPr>
              <a:t>IoT</a:t>
            </a:r>
          </a:p>
        </p:txBody>
      </p:sp>
    </p:spTree>
    <p:extLst>
      <p:ext uri="{BB962C8B-B14F-4D97-AF65-F5344CB8AC3E}">
        <p14:creationId xmlns:p14="http://schemas.microsoft.com/office/powerpoint/2010/main" val="665344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2" presetClass="entr" presetSubtype="8"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500" fill="hold"/>
                                        <p:tgtEl>
                                          <p:spTgt spid="4"/>
                                        </p:tgtEl>
                                        <p:attrNameLst>
                                          <p:attrName>ppt_x</p:attrName>
                                        </p:attrNameLst>
                                      </p:cBhvr>
                                      <p:tavLst>
                                        <p:tav tm="0">
                                          <p:val>
                                            <p:strVal val="0-#ppt_w/2"/>
                                          </p:val>
                                        </p:tav>
                                        <p:tav tm="100000">
                                          <p:val>
                                            <p:strVal val="#ppt_x"/>
                                          </p:val>
                                        </p:tav>
                                      </p:tavLst>
                                    </p:anim>
                                    <p:anim calcmode="lin" valueType="num">
                                      <p:cBhvr additive="base">
                                        <p:cTn id="20" dur="1500" fill="hold"/>
                                        <p:tgtEl>
                                          <p:spTgt spid="4"/>
                                        </p:tgtEl>
                                        <p:attrNameLst>
                                          <p:attrName>ppt_y</p:attrName>
                                        </p:attrNameLst>
                                      </p:cBhvr>
                                      <p:tavLst>
                                        <p:tav tm="0">
                                          <p:val>
                                            <p:strVal val="#ppt_y"/>
                                          </p:val>
                                        </p:tav>
                                        <p:tav tm="100000">
                                          <p:val>
                                            <p:strVal val="#ppt_y"/>
                                          </p:val>
                                        </p:tav>
                                      </p:tavLst>
                                    </p:anim>
                                  </p:childTnLst>
                                </p:cTn>
                              </p:par>
                            </p:childTnLst>
                          </p:cTn>
                        </p:par>
                        <p:par>
                          <p:cTn id="21" fill="hold">
                            <p:stCondLst>
                              <p:cond delay="4500"/>
                            </p:stCondLst>
                            <p:childTnLst>
                              <p:par>
                                <p:cTn id="22" presetID="47"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par>
                                <p:cTn id="27" presetID="10"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7.9"/>
</p:tagLst>
</file>

<file path=ppt/theme/theme1.xml><?xml version="1.0" encoding="utf-8"?>
<a:theme xmlns:a="http://schemas.openxmlformats.org/drawingml/2006/main" name="1_Office Theme">
  <a:themeElements>
    <a:clrScheme name="Custom 2">
      <a:dk1>
        <a:srgbClr val="474747"/>
      </a:dk1>
      <a:lt1>
        <a:srgbClr val="FFFFFF"/>
      </a:lt1>
      <a:dk2>
        <a:srgbClr val="474747"/>
      </a:dk2>
      <a:lt2>
        <a:srgbClr val="FFFFFF"/>
      </a:lt2>
      <a:accent1>
        <a:srgbClr val="9E9E9E"/>
      </a:accent1>
      <a:accent2>
        <a:srgbClr val="7C7C7C"/>
      </a:accent2>
      <a:accent3>
        <a:srgbClr val="474747"/>
      </a:accent3>
      <a:accent4>
        <a:srgbClr val="3C3C3C"/>
      </a:accent4>
      <a:accent5>
        <a:srgbClr val="B10D24"/>
      </a:accent5>
      <a:accent6>
        <a:srgbClr val="B12521"/>
      </a:accent6>
      <a:hlink>
        <a:srgbClr val="B12521"/>
      </a:hlink>
      <a:folHlink>
        <a:srgbClr val="DF342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RSEAM_template_v1.0">
  <a:themeElements>
    <a:clrScheme name="Custom 3">
      <a:dk1>
        <a:srgbClr val="7E7E7E"/>
      </a:dk1>
      <a:lt1>
        <a:sysClr val="window" lastClr="FFFFFF"/>
      </a:lt1>
      <a:dk2>
        <a:srgbClr val="19242F"/>
      </a:dk2>
      <a:lt2>
        <a:srgbClr val="FFFFFF"/>
      </a:lt2>
      <a:accent1>
        <a:srgbClr val="902B20"/>
      </a:accent1>
      <a:accent2>
        <a:srgbClr val="C0392B"/>
      </a:accent2>
      <a:accent3>
        <a:srgbClr val="CE4E41"/>
      </a:accent3>
      <a:accent4>
        <a:srgbClr val="DC6E62"/>
      </a:accent4>
      <a:accent5>
        <a:srgbClr val="E28A81"/>
      </a:accent5>
      <a:accent6>
        <a:srgbClr val="EEB7B1"/>
      </a:accent6>
      <a:hlink>
        <a:srgbClr val="F33B48"/>
      </a:hlink>
      <a:folHlink>
        <a:srgbClr val="FFC000"/>
      </a:folHlink>
    </a:clrScheme>
    <a:fontScheme name="Custom 1">
      <a:majorFont>
        <a:latin typeface="Lato"/>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RSEAM_template_v1.0" id="{F9B7AC17-4D35-452A-8DB9-26B88D739872}" vid="{06069DD3-9DB3-4165-B165-FB832167A8AC}"/>
    </a:ext>
  </a:extLst>
</a:theme>
</file>

<file path=ppt/theme/theme3.xml><?xml version="1.0" encoding="utf-8"?>
<a:theme xmlns:a="http://schemas.openxmlformats.org/drawingml/2006/main" name="1_RSEAM_template_v1.0">
  <a:themeElements>
    <a:clrScheme name="Custom 3">
      <a:dk1>
        <a:srgbClr val="7E7E7E"/>
      </a:dk1>
      <a:lt1>
        <a:sysClr val="window" lastClr="FFFFFF"/>
      </a:lt1>
      <a:dk2>
        <a:srgbClr val="19242F"/>
      </a:dk2>
      <a:lt2>
        <a:srgbClr val="FFFFFF"/>
      </a:lt2>
      <a:accent1>
        <a:srgbClr val="902B20"/>
      </a:accent1>
      <a:accent2>
        <a:srgbClr val="C0392B"/>
      </a:accent2>
      <a:accent3>
        <a:srgbClr val="CE4E41"/>
      </a:accent3>
      <a:accent4>
        <a:srgbClr val="DC6E62"/>
      </a:accent4>
      <a:accent5>
        <a:srgbClr val="E28A81"/>
      </a:accent5>
      <a:accent6>
        <a:srgbClr val="EEB7B1"/>
      </a:accent6>
      <a:hlink>
        <a:srgbClr val="F33B48"/>
      </a:hlink>
      <a:folHlink>
        <a:srgbClr val="FFC000"/>
      </a:folHlink>
    </a:clrScheme>
    <a:fontScheme name="Custom 1">
      <a:majorFont>
        <a:latin typeface="Lato"/>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RSEAM_template_v1.0" id="{F9B7AC17-4D35-452A-8DB9-26B88D739872}" vid="{06069DD3-9DB3-4165-B165-FB832167A8AC}"/>
    </a:ext>
  </a:extLst>
</a:theme>
</file>

<file path=ppt/theme/theme4.xml><?xml version="1.0" encoding="utf-8"?>
<a:theme xmlns:a="http://schemas.openxmlformats.org/drawingml/2006/main" name="2_RSEAM_template_v1.0">
  <a:themeElements>
    <a:clrScheme name="Custom 3">
      <a:dk1>
        <a:srgbClr val="7E7E7E"/>
      </a:dk1>
      <a:lt1>
        <a:sysClr val="window" lastClr="FFFFFF"/>
      </a:lt1>
      <a:dk2>
        <a:srgbClr val="19242F"/>
      </a:dk2>
      <a:lt2>
        <a:srgbClr val="FFFFFF"/>
      </a:lt2>
      <a:accent1>
        <a:srgbClr val="902B20"/>
      </a:accent1>
      <a:accent2>
        <a:srgbClr val="C0392B"/>
      </a:accent2>
      <a:accent3>
        <a:srgbClr val="CE4E41"/>
      </a:accent3>
      <a:accent4>
        <a:srgbClr val="DC6E62"/>
      </a:accent4>
      <a:accent5>
        <a:srgbClr val="E28A81"/>
      </a:accent5>
      <a:accent6>
        <a:srgbClr val="EEB7B1"/>
      </a:accent6>
      <a:hlink>
        <a:srgbClr val="F33B48"/>
      </a:hlink>
      <a:folHlink>
        <a:srgbClr val="FFC000"/>
      </a:folHlink>
    </a:clrScheme>
    <a:fontScheme name="Custom 1">
      <a:majorFont>
        <a:latin typeface="Lato"/>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RSEAM_template_v1.0" id="{F9B7AC17-4D35-452A-8DB9-26B88D739872}" vid="{06069DD3-9DB3-4165-B165-FB832167A8AC}"/>
    </a:ext>
  </a:extLst>
</a:theme>
</file>

<file path=ppt/theme/theme5.xml><?xml version="1.0" encoding="utf-8"?>
<a:theme xmlns:a="http://schemas.openxmlformats.org/drawingml/2006/main" name="Education_PPT_Template_BLUE">
  <a:themeElements>
    <a:clrScheme name="Education_PPT_Template_BLUE 1">
      <a:dk1>
        <a:srgbClr val="FF5C00"/>
      </a:dk1>
      <a:lt1>
        <a:srgbClr val="FFFFFF"/>
      </a:lt1>
      <a:dk2>
        <a:srgbClr val="0C2E86"/>
      </a:dk2>
      <a:lt2>
        <a:srgbClr val="F5E647"/>
      </a:lt2>
      <a:accent1>
        <a:srgbClr val="A6CAE1"/>
      </a:accent1>
      <a:accent2>
        <a:srgbClr val="567EB9"/>
      </a:accent2>
      <a:accent3>
        <a:srgbClr val="AAADC3"/>
      </a:accent3>
      <a:accent4>
        <a:srgbClr val="DADADA"/>
      </a:accent4>
      <a:accent5>
        <a:srgbClr val="D0E1EE"/>
      </a:accent5>
      <a:accent6>
        <a:srgbClr val="4D72A7"/>
      </a:accent6>
      <a:hlink>
        <a:srgbClr val="0860A8"/>
      </a:hlink>
      <a:folHlink>
        <a:srgbClr val="AA014C"/>
      </a:folHlink>
    </a:clrScheme>
    <a:fontScheme name="Education_PPT_Template_BLUE">
      <a:majorFont>
        <a:latin typeface="Verdana"/>
        <a:ea typeface=""/>
        <a:cs typeface=""/>
      </a:majorFont>
      <a:minorFont>
        <a:latin typeface="Verdana"/>
        <a:ea typeface=""/>
        <a:cs typeface="Arial"/>
      </a:minorFont>
    </a:fontScheme>
    <a:fmtScheme name="Banded Edg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Verdan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Verdana" panose="020B0604030504040204" pitchFamily="34" charset="0"/>
          </a:defRPr>
        </a:defPPr>
      </a:lstStyle>
    </a:lnDef>
  </a:objectDefaults>
  <a:extraClrSchemeLst>
    <a:extraClrScheme>
      <a:clrScheme name="Education_PPT_Template_BLUE 1">
        <a:dk1>
          <a:srgbClr val="FF5C00"/>
        </a:dk1>
        <a:lt1>
          <a:srgbClr val="FFFFFF"/>
        </a:lt1>
        <a:dk2>
          <a:srgbClr val="0C2E86"/>
        </a:dk2>
        <a:lt2>
          <a:srgbClr val="F5E647"/>
        </a:lt2>
        <a:accent1>
          <a:srgbClr val="A6CAE1"/>
        </a:accent1>
        <a:accent2>
          <a:srgbClr val="567EB9"/>
        </a:accent2>
        <a:accent3>
          <a:srgbClr val="AAADC3"/>
        </a:accent3>
        <a:accent4>
          <a:srgbClr val="DADADA"/>
        </a:accent4>
        <a:accent5>
          <a:srgbClr val="D0E1EE"/>
        </a:accent5>
        <a:accent6>
          <a:srgbClr val="4D72A7"/>
        </a:accent6>
        <a:hlink>
          <a:srgbClr val="0860A8"/>
        </a:hlink>
        <a:folHlink>
          <a:srgbClr val="AA014C"/>
        </a:folHlink>
      </a:clrScheme>
      <a:clrMap bg1="dk2" tx1="lt1" bg2="dk1" tx2="lt2" accent1="accent1" accent2="accent2" accent3="accent3" accent4="accent4" accent5="accent5" accent6="accent6" hlink="hlink" folHlink="folHlink"/>
    </a:extraClrScheme>
    <a:extraClrScheme>
      <a:clrScheme name="Education_PPT_Template_BLUE 2">
        <a:dk1>
          <a:srgbClr val="0860A8"/>
        </a:dk1>
        <a:lt1>
          <a:srgbClr val="FFFFFF"/>
        </a:lt1>
        <a:dk2>
          <a:srgbClr val="F5E647"/>
        </a:dk2>
        <a:lt2>
          <a:srgbClr val="FF5C00"/>
        </a:lt2>
        <a:accent1>
          <a:srgbClr val="A6CAE1"/>
        </a:accent1>
        <a:accent2>
          <a:srgbClr val="567EB9"/>
        </a:accent2>
        <a:accent3>
          <a:srgbClr val="FFFFFF"/>
        </a:accent3>
        <a:accent4>
          <a:srgbClr val="06518F"/>
        </a:accent4>
        <a:accent5>
          <a:srgbClr val="D0E1EE"/>
        </a:accent5>
        <a:accent6>
          <a:srgbClr val="4D72A7"/>
        </a:accent6>
        <a:hlink>
          <a:srgbClr val="0C2E86"/>
        </a:hlink>
        <a:folHlink>
          <a:srgbClr val="AA014C"/>
        </a:folHlink>
      </a:clrScheme>
      <a:clrMap bg1="lt1" tx1="dk1" bg2="lt2" tx2="dk2" accent1="accent1" accent2="accent2" accent3="accent3" accent4="accent4" accent5="accent5" accent6="accent6" hlink="hlink" folHlink="folHlink"/>
    </a:extraClrScheme>
    <a:extraClrScheme>
      <a:clrScheme name="Education_PPT_Template_BLUE 3">
        <a:dk1>
          <a:srgbClr val="F5E647"/>
        </a:dk1>
        <a:lt1>
          <a:srgbClr val="FFFFFF"/>
        </a:lt1>
        <a:dk2>
          <a:srgbClr val="0C2E86"/>
        </a:dk2>
        <a:lt2>
          <a:srgbClr val="FF5C00"/>
        </a:lt2>
        <a:accent1>
          <a:srgbClr val="A6CAE1"/>
        </a:accent1>
        <a:accent2>
          <a:srgbClr val="567EB9"/>
        </a:accent2>
        <a:accent3>
          <a:srgbClr val="AAADC3"/>
        </a:accent3>
        <a:accent4>
          <a:srgbClr val="DADADA"/>
        </a:accent4>
        <a:accent5>
          <a:srgbClr val="D0E1EE"/>
        </a:accent5>
        <a:accent6>
          <a:srgbClr val="4D72A7"/>
        </a:accent6>
        <a:hlink>
          <a:srgbClr val="F5E647"/>
        </a:hlink>
        <a:folHlink>
          <a:srgbClr val="AA014C"/>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45377</TotalTime>
  <Words>3163</Words>
  <Application>Microsoft Office PowerPoint</Application>
  <PresentationFormat>Widescreen</PresentationFormat>
  <Paragraphs>501</Paragraphs>
  <Slides>26</Slides>
  <Notes>22</Notes>
  <HiddenSlides>0</HiddenSlides>
  <MMClips>0</MMClips>
  <ScaleCrop>false</ScaleCrop>
  <HeadingPairs>
    <vt:vector size="8" baseType="variant">
      <vt:variant>
        <vt:lpstr>Fonts Used</vt:lpstr>
      </vt:variant>
      <vt:variant>
        <vt:i4>16</vt:i4>
      </vt:variant>
      <vt:variant>
        <vt:lpstr>Theme</vt:lpstr>
      </vt:variant>
      <vt:variant>
        <vt:i4>5</vt:i4>
      </vt:variant>
      <vt:variant>
        <vt:lpstr>Embedded OLE Servers</vt:lpstr>
      </vt:variant>
      <vt:variant>
        <vt:i4>1</vt:i4>
      </vt:variant>
      <vt:variant>
        <vt:lpstr>Slide Titles</vt:lpstr>
      </vt:variant>
      <vt:variant>
        <vt:i4>26</vt:i4>
      </vt:variant>
    </vt:vector>
  </HeadingPairs>
  <TitlesOfParts>
    <vt:vector size="48" baseType="lpstr">
      <vt:lpstr>ＭＳ Ｐゴシック</vt:lpstr>
      <vt:lpstr>Arial</vt:lpstr>
      <vt:lpstr>Arial Narrow</vt:lpstr>
      <vt:lpstr>Bookman Old Style</vt:lpstr>
      <vt:lpstr>Calibri</vt:lpstr>
      <vt:lpstr>CiscoSans Thin</vt:lpstr>
      <vt:lpstr>Helvetica</vt:lpstr>
      <vt:lpstr>Intel Clear</vt:lpstr>
      <vt:lpstr>Lato</vt:lpstr>
      <vt:lpstr>Lato Black</vt:lpstr>
      <vt:lpstr>Lato Light</vt:lpstr>
      <vt:lpstr>Open Sans</vt:lpstr>
      <vt:lpstr>Rockwell</vt:lpstr>
      <vt:lpstr>Times New Roman</vt:lpstr>
      <vt:lpstr>Verdana</vt:lpstr>
      <vt:lpstr>Wingdings</vt:lpstr>
      <vt:lpstr>1_Office Theme</vt:lpstr>
      <vt:lpstr>RSEAM_template_v1.0</vt:lpstr>
      <vt:lpstr>1_RSEAM_template_v1.0</vt:lpstr>
      <vt:lpstr>2_RSEAM_template_v1.0</vt:lpstr>
      <vt:lpstr>Education_PPT_Template_BLUE</vt:lpstr>
      <vt:lpstr>Image</vt:lpstr>
      <vt:lpstr>PowerPoint Presentation</vt:lpstr>
      <vt:lpstr>Today’s topics</vt:lpstr>
      <vt:lpstr>What is IoT?</vt:lpstr>
      <vt:lpstr>What is IoT?</vt:lpstr>
      <vt:lpstr>Ecosystem</vt:lpstr>
      <vt:lpstr>What Does Digital Disruption Really Mean?</vt:lpstr>
      <vt:lpstr>IoT LoB Vision Statement</vt:lpstr>
      <vt:lpstr>Why is DX/IoT any different from the last techno wave?</vt:lpstr>
      <vt:lpstr>The State of  IoT Today</vt:lpstr>
      <vt:lpstr>The IoT Stack</vt:lpstr>
      <vt:lpstr>PowerPoint Presentation</vt:lpstr>
      <vt:lpstr>IoT is key driver of Digital Transformation</vt:lpstr>
      <vt:lpstr>The Entire IoT Story</vt:lpstr>
      <vt:lpstr>Data: What Makes Data so Special?</vt:lpstr>
      <vt:lpstr>PowerPoint Presentation</vt:lpstr>
      <vt:lpstr>PowerPoint Presentation</vt:lpstr>
      <vt:lpstr>Machine Learning vs Deep Learning</vt:lpstr>
      <vt:lpstr>Some Key Statistics:</vt:lpstr>
      <vt:lpstr>Virtuous Cycle of Technology</vt:lpstr>
      <vt:lpstr>Evolution of Technology Infrastructure</vt:lpstr>
      <vt:lpstr>What is the size of the Human Component in IoT?</vt:lpstr>
      <vt:lpstr>Role Definitions for the Adaptive Model for IoT</vt:lpstr>
      <vt:lpstr>IoT Solution Lifecycle</vt:lpstr>
      <vt:lpstr>Minimum Viable Product</vt:lpstr>
      <vt:lpstr>Lean Startup</vt:lpstr>
      <vt:lpstr>Questions?  </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Edwin Whitted</dc:creator>
  <cp:lastModifiedBy>Seema Manchikalapati</cp:lastModifiedBy>
  <cp:revision>789</cp:revision>
  <cp:lastPrinted>2016-11-07T16:20:17Z</cp:lastPrinted>
  <dcterms:created xsi:type="dcterms:W3CDTF">2015-10-12T03:13:31Z</dcterms:created>
  <dcterms:modified xsi:type="dcterms:W3CDTF">2018-04-27T18:03:56Z</dcterms:modified>
</cp:coreProperties>
</file>